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8" r:id="rId2"/>
    <p:sldId id="269" r:id="rId3"/>
    <p:sldId id="278" r:id="rId4"/>
    <p:sldId id="279" r:id="rId5"/>
    <p:sldId id="256" r:id="rId6"/>
    <p:sldId id="257" r:id="rId7"/>
    <p:sldId id="280" r:id="rId8"/>
    <p:sldId id="263" r:id="rId9"/>
    <p:sldId id="264" r:id="rId10"/>
    <p:sldId id="267" r:id="rId11"/>
    <p:sldId id="259" r:id="rId12"/>
    <p:sldId id="266" r:id="rId13"/>
    <p:sldId id="281" r:id="rId14"/>
    <p:sldId id="260" r:id="rId15"/>
    <p:sldId id="261" r:id="rId16"/>
    <p:sldId id="265" r:id="rId17"/>
    <p:sldId id="270" r:id="rId18"/>
    <p:sldId id="273" r:id="rId19"/>
    <p:sldId id="272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B7C459-4D24-4EB4-9703-79F3B4DCD606}" v="11" dt="2020-11-08T19:27:31.2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8015" autoAdjust="0"/>
  </p:normalViewPr>
  <p:slideViewPr>
    <p:cSldViewPr snapToGrid="0">
      <p:cViewPr varScale="1">
        <p:scale>
          <a:sx n="93" d="100"/>
          <a:sy n="93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 Monistere" userId="d63a2425-03a1-474e-8344-4e211f42bc33" providerId="ADAL" clId="{49F7D49F-87FB-4DEF-9FF4-5BE2E25BF103}"/>
    <pc:docChg chg="undo custSel addSld delSld modSld">
      <pc:chgData name="Don Monistere" userId="d63a2425-03a1-474e-8344-4e211f42bc33" providerId="ADAL" clId="{49F7D49F-87FB-4DEF-9FF4-5BE2E25BF103}" dt="2020-10-26T18:33:52.165" v="1853" actId="6549"/>
      <pc:docMkLst>
        <pc:docMk/>
      </pc:docMkLst>
      <pc:sldChg chg="modSp mod">
        <pc:chgData name="Don Monistere" userId="d63a2425-03a1-474e-8344-4e211f42bc33" providerId="ADAL" clId="{49F7D49F-87FB-4DEF-9FF4-5BE2E25BF103}" dt="2020-10-26T17:13:36.568" v="0" actId="14734"/>
        <pc:sldMkLst>
          <pc:docMk/>
          <pc:sldMk cId="1462148830" sldId="256"/>
        </pc:sldMkLst>
        <pc:graphicFrameChg chg="modGraphic">
          <ac:chgData name="Don Monistere" userId="d63a2425-03a1-474e-8344-4e211f42bc33" providerId="ADAL" clId="{49F7D49F-87FB-4DEF-9FF4-5BE2E25BF103}" dt="2020-10-26T17:13:36.568" v="0" actId="14734"/>
          <ac:graphicFrameMkLst>
            <pc:docMk/>
            <pc:sldMk cId="1462148830" sldId="256"/>
            <ac:graphicFrameMk id="13" creationId="{FE1183B1-783F-4CAD-B7A6-993AB9992578}"/>
          </ac:graphicFrameMkLst>
        </pc:graphicFrameChg>
      </pc:sldChg>
      <pc:sldChg chg="addSp delSp modSp add del mod">
        <pc:chgData name="Don Monistere" userId="d63a2425-03a1-474e-8344-4e211f42bc33" providerId="ADAL" clId="{49F7D49F-87FB-4DEF-9FF4-5BE2E25BF103}" dt="2020-10-26T17:38:31.963" v="467" actId="1076"/>
        <pc:sldMkLst>
          <pc:docMk/>
          <pc:sldMk cId="3373200589" sldId="259"/>
        </pc:sldMkLst>
        <pc:spChg chg="del">
          <ac:chgData name="Don Monistere" userId="d63a2425-03a1-474e-8344-4e211f42bc33" providerId="ADAL" clId="{49F7D49F-87FB-4DEF-9FF4-5BE2E25BF103}" dt="2020-10-26T17:13:44.465" v="1" actId="478"/>
          <ac:spMkLst>
            <pc:docMk/>
            <pc:sldMk cId="3373200589" sldId="259"/>
            <ac:spMk id="3" creationId="{754DAC6B-3295-48E7-984A-AA9E85015207}"/>
          </ac:spMkLst>
        </pc:spChg>
        <pc:graphicFrameChg chg="mod">
          <ac:chgData name="Don Monistere" userId="d63a2425-03a1-474e-8344-4e211f42bc33" providerId="ADAL" clId="{49F7D49F-87FB-4DEF-9FF4-5BE2E25BF103}" dt="2020-10-26T17:38:31.963" v="467" actId="1076"/>
          <ac:graphicFrameMkLst>
            <pc:docMk/>
            <pc:sldMk cId="3373200589" sldId="259"/>
            <ac:graphicFrameMk id="4" creationId="{1E196FD3-B48D-4082-AC8C-4B5F8FAF9532}"/>
          </ac:graphicFrameMkLst>
        </pc:graphicFrameChg>
        <pc:graphicFrameChg chg="add del mod modGraphic">
          <ac:chgData name="Don Monistere" userId="d63a2425-03a1-474e-8344-4e211f42bc33" providerId="ADAL" clId="{49F7D49F-87FB-4DEF-9FF4-5BE2E25BF103}" dt="2020-10-26T17:37:46.086" v="465" actId="478"/>
          <ac:graphicFrameMkLst>
            <pc:docMk/>
            <pc:sldMk cId="3373200589" sldId="259"/>
            <ac:graphicFrameMk id="5" creationId="{15ACBDBC-7A5D-44B4-A8E2-DB939D00833E}"/>
          </ac:graphicFrameMkLst>
        </pc:graphicFrameChg>
      </pc:sldChg>
      <pc:sldChg chg="addSp delSp modSp mod">
        <pc:chgData name="Don Monistere" userId="d63a2425-03a1-474e-8344-4e211f42bc33" providerId="ADAL" clId="{49F7D49F-87FB-4DEF-9FF4-5BE2E25BF103}" dt="2020-10-26T18:28:47.895" v="1832" actId="6549"/>
        <pc:sldMkLst>
          <pc:docMk/>
          <pc:sldMk cId="1436019527" sldId="261"/>
        </pc:sldMkLst>
        <pc:graphicFrameChg chg="add mod modGraphic">
          <ac:chgData name="Don Monistere" userId="d63a2425-03a1-474e-8344-4e211f42bc33" providerId="ADAL" clId="{49F7D49F-87FB-4DEF-9FF4-5BE2E25BF103}" dt="2020-10-26T18:28:47.895" v="1832" actId="6549"/>
          <ac:graphicFrameMkLst>
            <pc:docMk/>
            <pc:sldMk cId="1436019527" sldId="261"/>
            <ac:graphicFrameMk id="3" creationId="{F3DBFAE0-1DFA-48E0-B386-1294CE880E8D}"/>
          </ac:graphicFrameMkLst>
        </pc:graphicFrameChg>
        <pc:graphicFrameChg chg="del">
          <ac:chgData name="Don Monistere" userId="d63a2425-03a1-474e-8344-4e211f42bc33" providerId="ADAL" clId="{49F7D49F-87FB-4DEF-9FF4-5BE2E25BF103}" dt="2020-10-26T18:03:41.863" v="1498" actId="478"/>
          <ac:graphicFrameMkLst>
            <pc:docMk/>
            <pc:sldMk cId="1436019527" sldId="261"/>
            <ac:graphicFrameMk id="8" creationId="{EF783185-43BD-4AA3-8622-980094E5CC74}"/>
          </ac:graphicFrameMkLst>
        </pc:graphicFrameChg>
        <pc:graphicFrameChg chg="mod modGraphic">
          <ac:chgData name="Don Monistere" userId="d63a2425-03a1-474e-8344-4e211f42bc33" providerId="ADAL" clId="{49F7D49F-87FB-4DEF-9FF4-5BE2E25BF103}" dt="2020-10-26T18:10:36.853" v="1662" actId="20577"/>
          <ac:graphicFrameMkLst>
            <pc:docMk/>
            <pc:sldMk cId="1436019527" sldId="261"/>
            <ac:graphicFrameMk id="10" creationId="{F97D9F81-8B94-49EB-AD5D-BA954936ABF6}"/>
          </ac:graphicFrameMkLst>
        </pc:graphicFrameChg>
      </pc:sldChg>
      <pc:sldChg chg="modSp mod">
        <pc:chgData name="Don Monistere" userId="d63a2425-03a1-474e-8344-4e211f42bc33" providerId="ADAL" clId="{49F7D49F-87FB-4DEF-9FF4-5BE2E25BF103}" dt="2020-10-26T17:52:03.285" v="1072" actId="1076"/>
        <pc:sldMkLst>
          <pc:docMk/>
          <pc:sldMk cId="1767118026" sldId="264"/>
        </pc:sldMkLst>
        <pc:graphicFrameChg chg="mod">
          <ac:chgData name="Don Monistere" userId="d63a2425-03a1-474e-8344-4e211f42bc33" providerId="ADAL" clId="{49F7D49F-87FB-4DEF-9FF4-5BE2E25BF103}" dt="2020-10-26T17:51:53.902" v="1070" actId="1076"/>
          <ac:graphicFrameMkLst>
            <pc:docMk/>
            <pc:sldMk cId="1767118026" sldId="264"/>
            <ac:graphicFrameMk id="5" creationId="{05E15AAF-447B-45A8-ACDA-BA903959379A}"/>
          </ac:graphicFrameMkLst>
        </pc:graphicFrameChg>
        <pc:graphicFrameChg chg="mod modGraphic">
          <ac:chgData name="Don Monistere" userId="d63a2425-03a1-474e-8344-4e211f42bc33" providerId="ADAL" clId="{49F7D49F-87FB-4DEF-9FF4-5BE2E25BF103}" dt="2020-10-26T17:52:03.285" v="1072" actId="1076"/>
          <ac:graphicFrameMkLst>
            <pc:docMk/>
            <pc:sldMk cId="1767118026" sldId="264"/>
            <ac:graphicFrameMk id="7" creationId="{A182E04C-AEDF-43F1-8197-C38041449309}"/>
          </ac:graphicFrameMkLst>
        </pc:graphicFrameChg>
      </pc:sldChg>
      <pc:sldChg chg="modSp mod">
        <pc:chgData name="Don Monistere" userId="d63a2425-03a1-474e-8344-4e211f42bc33" providerId="ADAL" clId="{49F7D49F-87FB-4DEF-9FF4-5BE2E25BF103}" dt="2020-10-26T18:33:52.165" v="1853" actId="6549"/>
        <pc:sldMkLst>
          <pc:docMk/>
          <pc:sldMk cId="1650159533" sldId="265"/>
        </pc:sldMkLst>
        <pc:graphicFrameChg chg="mod modGraphic">
          <ac:chgData name="Don Monistere" userId="d63a2425-03a1-474e-8344-4e211f42bc33" providerId="ADAL" clId="{49F7D49F-87FB-4DEF-9FF4-5BE2E25BF103}" dt="2020-10-26T18:33:52.165" v="1853" actId="6549"/>
          <ac:graphicFrameMkLst>
            <pc:docMk/>
            <pc:sldMk cId="1650159533" sldId="265"/>
            <ac:graphicFrameMk id="8" creationId="{EF783185-43BD-4AA3-8622-980094E5CC74}"/>
          </ac:graphicFrameMkLst>
        </pc:graphicFrameChg>
        <pc:graphicFrameChg chg="mod modGraphic">
          <ac:chgData name="Don Monistere" userId="d63a2425-03a1-474e-8344-4e211f42bc33" providerId="ADAL" clId="{49F7D49F-87FB-4DEF-9FF4-5BE2E25BF103}" dt="2020-10-26T18:31:05.686" v="1840" actId="6549"/>
          <ac:graphicFrameMkLst>
            <pc:docMk/>
            <pc:sldMk cId="1650159533" sldId="265"/>
            <ac:graphicFrameMk id="10" creationId="{F97D9F81-8B94-49EB-AD5D-BA954936ABF6}"/>
          </ac:graphicFrameMkLst>
        </pc:graphicFrameChg>
      </pc:sldChg>
      <pc:sldChg chg="addSp delSp modSp new add del mod">
        <pc:chgData name="Don Monistere" userId="d63a2425-03a1-474e-8344-4e211f42bc33" providerId="ADAL" clId="{49F7D49F-87FB-4DEF-9FF4-5BE2E25BF103}" dt="2020-10-26T17:41:57.582" v="475" actId="1076"/>
        <pc:sldMkLst>
          <pc:docMk/>
          <pc:sldMk cId="2594064212" sldId="266"/>
        </pc:sldMkLst>
        <pc:spChg chg="del">
          <ac:chgData name="Don Monistere" userId="d63a2425-03a1-474e-8344-4e211f42bc33" providerId="ADAL" clId="{49F7D49F-87FB-4DEF-9FF4-5BE2E25BF103}" dt="2020-10-26T17:38:51.023" v="469" actId="478"/>
          <ac:spMkLst>
            <pc:docMk/>
            <pc:sldMk cId="2594064212" sldId="266"/>
            <ac:spMk id="2" creationId="{C914E6B3-C721-4187-97CE-473BD48A1271}"/>
          </ac:spMkLst>
        </pc:spChg>
        <pc:spChg chg="del">
          <ac:chgData name="Don Monistere" userId="d63a2425-03a1-474e-8344-4e211f42bc33" providerId="ADAL" clId="{49F7D49F-87FB-4DEF-9FF4-5BE2E25BF103}" dt="2020-10-26T17:38:53.565" v="470" actId="478"/>
          <ac:spMkLst>
            <pc:docMk/>
            <pc:sldMk cId="2594064212" sldId="266"/>
            <ac:spMk id="3" creationId="{6C810278-5B53-4754-9648-385990E49B30}"/>
          </ac:spMkLst>
        </pc:spChg>
        <pc:spChg chg="add mod">
          <ac:chgData name="Don Monistere" userId="d63a2425-03a1-474e-8344-4e211f42bc33" providerId="ADAL" clId="{49F7D49F-87FB-4DEF-9FF4-5BE2E25BF103}" dt="2020-10-26T17:41:47.951" v="472"/>
          <ac:spMkLst>
            <pc:docMk/>
            <pc:sldMk cId="2594064212" sldId="266"/>
            <ac:spMk id="4" creationId="{DE977199-8E2F-433F-BD19-8F81F0651777}"/>
          </ac:spMkLst>
        </pc:spChg>
        <pc:graphicFrameChg chg="mod modGraphic">
          <ac:chgData name="Don Monistere" userId="d63a2425-03a1-474e-8344-4e211f42bc33" providerId="ADAL" clId="{49F7D49F-87FB-4DEF-9FF4-5BE2E25BF103}" dt="2020-10-26T17:41:57.582" v="475" actId="1076"/>
          <ac:graphicFrameMkLst>
            <pc:docMk/>
            <pc:sldMk cId="2594064212" sldId="266"/>
            <ac:graphicFrameMk id="3" creationId="{58C225B6-11A1-4C97-B03C-4A7C189832A1}"/>
          </ac:graphicFrameMkLst>
        </pc:graphicFrameChg>
      </pc:sldChg>
      <pc:sldChg chg="addSp delSp modSp new mod">
        <pc:chgData name="Don Monistere" userId="d63a2425-03a1-474e-8344-4e211f42bc33" providerId="ADAL" clId="{49F7D49F-87FB-4DEF-9FF4-5BE2E25BF103}" dt="2020-10-26T17:57:16.959" v="1487" actId="1076"/>
        <pc:sldMkLst>
          <pc:docMk/>
          <pc:sldMk cId="1423893981" sldId="267"/>
        </pc:sldMkLst>
        <pc:spChg chg="del">
          <ac:chgData name="Don Monistere" userId="d63a2425-03a1-474e-8344-4e211f42bc33" providerId="ADAL" clId="{49F7D49F-87FB-4DEF-9FF4-5BE2E25BF103}" dt="2020-10-26T17:52:07.799" v="1073" actId="478"/>
          <ac:spMkLst>
            <pc:docMk/>
            <pc:sldMk cId="1423893981" sldId="267"/>
            <ac:spMk id="2" creationId="{469B964C-1393-407D-8AA9-00DF42BAF72B}"/>
          </ac:spMkLst>
        </pc:spChg>
        <pc:spChg chg="del">
          <ac:chgData name="Don Monistere" userId="d63a2425-03a1-474e-8344-4e211f42bc33" providerId="ADAL" clId="{49F7D49F-87FB-4DEF-9FF4-5BE2E25BF103}" dt="2020-10-26T17:52:10.679" v="1074" actId="478"/>
          <ac:spMkLst>
            <pc:docMk/>
            <pc:sldMk cId="1423893981" sldId="267"/>
            <ac:spMk id="3" creationId="{54A264CA-91D9-452B-9B6D-CF2C99041D03}"/>
          </ac:spMkLst>
        </pc:spChg>
        <pc:spChg chg="add mod">
          <ac:chgData name="Don Monistere" userId="d63a2425-03a1-474e-8344-4e211f42bc33" providerId="ADAL" clId="{49F7D49F-87FB-4DEF-9FF4-5BE2E25BF103}" dt="2020-10-26T17:57:16.959" v="1487" actId="1076"/>
          <ac:spMkLst>
            <pc:docMk/>
            <pc:sldMk cId="1423893981" sldId="267"/>
            <ac:spMk id="8" creationId="{CF875F30-689D-449B-8B4B-105332FCB802}"/>
          </ac:spMkLst>
        </pc:spChg>
        <pc:graphicFrameChg chg="add mod modGraphic">
          <ac:chgData name="Don Monistere" userId="d63a2425-03a1-474e-8344-4e211f42bc33" providerId="ADAL" clId="{49F7D49F-87FB-4DEF-9FF4-5BE2E25BF103}" dt="2020-10-26T17:52:38.454" v="1080" actId="1076"/>
          <ac:graphicFrameMkLst>
            <pc:docMk/>
            <pc:sldMk cId="1423893981" sldId="267"/>
            <ac:graphicFrameMk id="5" creationId="{D8FA9430-36BE-480C-BA49-99A7535023C4}"/>
          </ac:graphicFrameMkLst>
        </pc:graphicFrameChg>
        <pc:graphicFrameChg chg="add del mod modGraphic">
          <ac:chgData name="Don Monistere" userId="d63a2425-03a1-474e-8344-4e211f42bc33" providerId="ADAL" clId="{49F7D49F-87FB-4DEF-9FF4-5BE2E25BF103}" dt="2020-10-26T17:56:55.989" v="1483" actId="1076"/>
          <ac:graphicFrameMkLst>
            <pc:docMk/>
            <pc:sldMk cId="1423893981" sldId="267"/>
            <ac:graphicFrameMk id="7" creationId="{67F2D0D9-B46C-4309-9ACE-0C43B07357A8}"/>
          </ac:graphicFrameMkLst>
        </pc:graphicFrameChg>
      </pc:sldChg>
    </pc:docChg>
  </pc:docChgLst>
  <pc:docChgLst>
    <pc:chgData name="Don Monistere" userId="d63a2425-03a1-474e-8344-4e211f42bc33" providerId="ADAL" clId="{FBB7C459-4D24-4EB4-9703-79F3B4DCD606}"/>
    <pc:docChg chg="undo custSel addSld delSld modSld sldOrd">
      <pc:chgData name="Don Monistere" userId="d63a2425-03a1-474e-8344-4e211f42bc33" providerId="ADAL" clId="{FBB7C459-4D24-4EB4-9703-79F3B4DCD606}" dt="2020-11-08T14:36:47.748" v="6031" actId="1076"/>
      <pc:docMkLst>
        <pc:docMk/>
      </pc:docMkLst>
      <pc:sldChg chg="modSp mod">
        <pc:chgData name="Don Monistere" userId="d63a2425-03a1-474e-8344-4e211f42bc33" providerId="ADAL" clId="{FBB7C459-4D24-4EB4-9703-79F3B4DCD606}" dt="2020-11-08T13:26:39.193" v="5213" actId="20577"/>
        <pc:sldMkLst>
          <pc:docMk/>
          <pc:sldMk cId="1462148830" sldId="256"/>
        </pc:sldMkLst>
        <pc:graphicFrameChg chg="modGraphic">
          <ac:chgData name="Don Monistere" userId="d63a2425-03a1-474e-8344-4e211f42bc33" providerId="ADAL" clId="{FBB7C459-4D24-4EB4-9703-79F3B4DCD606}" dt="2020-11-08T13:26:39.193" v="5213" actId="20577"/>
          <ac:graphicFrameMkLst>
            <pc:docMk/>
            <pc:sldMk cId="1462148830" sldId="256"/>
            <ac:graphicFrameMk id="13" creationId="{FE1183B1-783F-4CAD-B7A6-993AB9992578}"/>
          </ac:graphicFrameMkLst>
        </pc:graphicFrameChg>
      </pc:sldChg>
      <pc:sldChg chg="modSp mod">
        <pc:chgData name="Don Monistere" userId="d63a2425-03a1-474e-8344-4e211f42bc33" providerId="ADAL" clId="{FBB7C459-4D24-4EB4-9703-79F3B4DCD606}" dt="2020-11-01T21:51:18.978" v="2992" actId="1076"/>
        <pc:sldMkLst>
          <pc:docMk/>
          <pc:sldMk cId="2480122369" sldId="257"/>
        </pc:sldMkLst>
        <pc:graphicFrameChg chg="mod">
          <ac:chgData name="Don Monistere" userId="d63a2425-03a1-474e-8344-4e211f42bc33" providerId="ADAL" clId="{FBB7C459-4D24-4EB4-9703-79F3B4DCD606}" dt="2020-11-01T21:51:12.722" v="2991" actId="1076"/>
          <ac:graphicFrameMkLst>
            <pc:docMk/>
            <pc:sldMk cId="2480122369" sldId="257"/>
            <ac:graphicFrameMk id="5" creationId="{4AD6C3D8-BB4A-4B78-9ADB-A11E86C24D0B}"/>
          </ac:graphicFrameMkLst>
        </pc:graphicFrameChg>
        <pc:graphicFrameChg chg="mod">
          <ac:chgData name="Don Monistere" userId="d63a2425-03a1-474e-8344-4e211f42bc33" providerId="ADAL" clId="{FBB7C459-4D24-4EB4-9703-79F3B4DCD606}" dt="2020-11-01T21:51:18.978" v="2992" actId="1076"/>
          <ac:graphicFrameMkLst>
            <pc:docMk/>
            <pc:sldMk cId="2480122369" sldId="257"/>
            <ac:graphicFrameMk id="7" creationId="{2C895F5B-B721-45CF-84C0-667DC8EB74D1}"/>
          </ac:graphicFrameMkLst>
        </pc:graphicFrameChg>
      </pc:sldChg>
      <pc:sldChg chg="addSp modSp mod">
        <pc:chgData name="Don Monistere" userId="d63a2425-03a1-474e-8344-4e211f42bc33" providerId="ADAL" clId="{FBB7C459-4D24-4EB4-9703-79F3B4DCD606}" dt="2020-11-08T13:43:20.343" v="5585" actId="6549"/>
        <pc:sldMkLst>
          <pc:docMk/>
          <pc:sldMk cId="2697157122" sldId="260"/>
        </pc:sldMkLst>
        <pc:spChg chg="mod">
          <ac:chgData name="Don Monistere" userId="d63a2425-03a1-474e-8344-4e211f42bc33" providerId="ADAL" clId="{FBB7C459-4D24-4EB4-9703-79F3B4DCD606}" dt="2020-11-01T22:31:06.918" v="3770" actId="5793"/>
          <ac:spMkLst>
            <pc:docMk/>
            <pc:sldMk cId="2697157122" sldId="260"/>
            <ac:spMk id="2" creationId="{1AF2509B-E65B-476A-A387-F14E9FD8BD05}"/>
          </ac:spMkLst>
        </pc:spChg>
        <pc:spChg chg="mod">
          <ac:chgData name="Don Monistere" userId="d63a2425-03a1-474e-8344-4e211f42bc33" providerId="ADAL" clId="{FBB7C459-4D24-4EB4-9703-79F3B4DCD606}" dt="2020-11-08T13:43:20.343" v="5585" actId="6549"/>
          <ac:spMkLst>
            <pc:docMk/>
            <pc:sldMk cId="2697157122" sldId="260"/>
            <ac:spMk id="3" creationId="{DB9C6063-2429-4D66-ABFE-3B5F1572F88A}"/>
          </ac:spMkLst>
        </pc:spChg>
        <pc:spChg chg="add mod">
          <ac:chgData name="Don Monistere" userId="d63a2425-03a1-474e-8344-4e211f42bc33" providerId="ADAL" clId="{FBB7C459-4D24-4EB4-9703-79F3B4DCD606}" dt="2020-11-08T13:42:40.467" v="5557" actId="403"/>
          <ac:spMkLst>
            <pc:docMk/>
            <pc:sldMk cId="2697157122" sldId="260"/>
            <ac:spMk id="5" creationId="{66B31C4D-2433-4819-9B00-0F1D213E4A9C}"/>
          </ac:spMkLst>
        </pc:spChg>
        <pc:spChg chg="add mod">
          <ac:chgData name="Don Monistere" userId="d63a2425-03a1-474e-8344-4e211f42bc33" providerId="ADAL" clId="{FBB7C459-4D24-4EB4-9703-79F3B4DCD606}" dt="2020-11-08T13:42:27.175" v="5554" actId="1076"/>
          <ac:spMkLst>
            <pc:docMk/>
            <pc:sldMk cId="2697157122" sldId="260"/>
            <ac:spMk id="7" creationId="{0E09C025-66AC-4B13-B575-E0DD2EA591E5}"/>
          </ac:spMkLst>
        </pc:spChg>
        <pc:cxnChg chg="add mod">
          <ac:chgData name="Don Monistere" userId="d63a2425-03a1-474e-8344-4e211f42bc33" providerId="ADAL" clId="{FBB7C459-4D24-4EB4-9703-79F3B4DCD606}" dt="2020-11-01T22:37:47.490" v="3994" actId="1076"/>
          <ac:cxnSpMkLst>
            <pc:docMk/>
            <pc:sldMk cId="2697157122" sldId="260"/>
            <ac:cxnSpMk id="9" creationId="{C1B91B4F-C8A6-44F7-8021-494C36C6BA94}"/>
          </ac:cxnSpMkLst>
        </pc:cxnChg>
        <pc:cxnChg chg="add mod">
          <ac:chgData name="Don Monistere" userId="d63a2425-03a1-474e-8344-4e211f42bc33" providerId="ADAL" clId="{FBB7C459-4D24-4EB4-9703-79F3B4DCD606}" dt="2020-11-01T22:37:59.313" v="3997" actId="1076"/>
          <ac:cxnSpMkLst>
            <pc:docMk/>
            <pc:sldMk cId="2697157122" sldId="260"/>
            <ac:cxnSpMk id="10" creationId="{C98B029C-E53E-4CCC-8B1C-8225C1EF0987}"/>
          </ac:cxnSpMkLst>
        </pc:cxnChg>
      </pc:sldChg>
      <pc:sldChg chg="modSp mod">
        <pc:chgData name="Don Monistere" userId="d63a2425-03a1-474e-8344-4e211f42bc33" providerId="ADAL" clId="{FBB7C459-4D24-4EB4-9703-79F3B4DCD606}" dt="2020-11-08T13:48:18.078" v="5773" actId="6549"/>
        <pc:sldMkLst>
          <pc:docMk/>
          <pc:sldMk cId="1436019527" sldId="261"/>
        </pc:sldMkLst>
        <pc:graphicFrameChg chg="modGraphic">
          <ac:chgData name="Don Monistere" userId="d63a2425-03a1-474e-8344-4e211f42bc33" providerId="ADAL" clId="{FBB7C459-4D24-4EB4-9703-79F3B4DCD606}" dt="2020-11-08T13:48:12.859" v="5771" actId="6549"/>
          <ac:graphicFrameMkLst>
            <pc:docMk/>
            <pc:sldMk cId="1436019527" sldId="261"/>
            <ac:graphicFrameMk id="3" creationId="{F3DBFAE0-1DFA-48E0-B386-1294CE880E8D}"/>
          </ac:graphicFrameMkLst>
        </pc:graphicFrameChg>
        <pc:graphicFrameChg chg="modGraphic">
          <ac:chgData name="Don Monistere" userId="d63a2425-03a1-474e-8344-4e211f42bc33" providerId="ADAL" clId="{FBB7C459-4D24-4EB4-9703-79F3B4DCD606}" dt="2020-11-08T13:48:18.078" v="5773" actId="6549"/>
          <ac:graphicFrameMkLst>
            <pc:docMk/>
            <pc:sldMk cId="1436019527" sldId="261"/>
            <ac:graphicFrameMk id="10" creationId="{F97D9F81-8B94-49EB-AD5D-BA954936ABF6}"/>
          </ac:graphicFrameMkLst>
        </pc:graphicFrameChg>
      </pc:sldChg>
      <pc:sldChg chg="delSp modSp mod">
        <pc:chgData name="Don Monistere" userId="d63a2425-03a1-474e-8344-4e211f42bc33" providerId="ADAL" clId="{FBB7C459-4D24-4EB4-9703-79F3B4DCD606}" dt="2020-11-08T14:14:08.021" v="5888" actId="20577"/>
        <pc:sldMkLst>
          <pc:docMk/>
          <pc:sldMk cId="1767118026" sldId="264"/>
        </pc:sldMkLst>
        <pc:spChg chg="mod">
          <ac:chgData name="Don Monistere" userId="d63a2425-03a1-474e-8344-4e211f42bc33" providerId="ADAL" clId="{FBB7C459-4D24-4EB4-9703-79F3B4DCD606}" dt="2020-10-31T10:58:22.850" v="1014" actId="1076"/>
          <ac:spMkLst>
            <pc:docMk/>
            <pc:sldMk cId="1767118026" sldId="264"/>
            <ac:spMk id="2" creationId="{AB93A318-E7EF-4A9F-B80B-D5BB2CB879B6}"/>
          </ac:spMkLst>
        </pc:spChg>
        <pc:graphicFrameChg chg="mod modGraphic">
          <ac:chgData name="Don Monistere" userId="d63a2425-03a1-474e-8344-4e211f42bc33" providerId="ADAL" clId="{FBB7C459-4D24-4EB4-9703-79F3B4DCD606}" dt="2020-11-08T14:14:08.021" v="5888" actId="20577"/>
          <ac:graphicFrameMkLst>
            <pc:docMk/>
            <pc:sldMk cId="1767118026" sldId="264"/>
            <ac:graphicFrameMk id="5" creationId="{05E15AAF-447B-45A8-ACDA-BA903959379A}"/>
          </ac:graphicFrameMkLst>
        </pc:graphicFrameChg>
        <pc:graphicFrameChg chg="del mod modGraphic">
          <ac:chgData name="Don Monistere" userId="d63a2425-03a1-474e-8344-4e211f42bc33" providerId="ADAL" clId="{FBB7C459-4D24-4EB4-9703-79F3B4DCD606}" dt="2020-10-31T10:58:53.836" v="1016" actId="478"/>
          <ac:graphicFrameMkLst>
            <pc:docMk/>
            <pc:sldMk cId="1767118026" sldId="264"/>
            <ac:graphicFrameMk id="7" creationId="{A182E04C-AEDF-43F1-8197-C38041449309}"/>
          </ac:graphicFrameMkLst>
        </pc:graphicFrameChg>
      </pc:sldChg>
      <pc:sldChg chg="modSp mod">
        <pc:chgData name="Don Monistere" userId="d63a2425-03a1-474e-8344-4e211f42bc33" providerId="ADAL" clId="{FBB7C459-4D24-4EB4-9703-79F3B4DCD606}" dt="2020-11-08T13:48:34.238" v="5799" actId="20577"/>
        <pc:sldMkLst>
          <pc:docMk/>
          <pc:sldMk cId="1650159533" sldId="265"/>
        </pc:sldMkLst>
        <pc:graphicFrameChg chg="mod modGraphic">
          <ac:chgData name="Don Monistere" userId="d63a2425-03a1-474e-8344-4e211f42bc33" providerId="ADAL" clId="{FBB7C459-4D24-4EB4-9703-79F3B4DCD606}" dt="2020-11-08T13:48:28.431" v="5788" actId="20577"/>
          <ac:graphicFrameMkLst>
            <pc:docMk/>
            <pc:sldMk cId="1650159533" sldId="265"/>
            <ac:graphicFrameMk id="8" creationId="{EF783185-43BD-4AA3-8622-980094E5CC74}"/>
          </ac:graphicFrameMkLst>
        </pc:graphicFrameChg>
        <pc:graphicFrameChg chg="mod modGraphic">
          <ac:chgData name="Don Monistere" userId="d63a2425-03a1-474e-8344-4e211f42bc33" providerId="ADAL" clId="{FBB7C459-4D24-4EB4-9703-79F3B4DCD606}" dt="2020-11-08T13:48:34.238" v="5799" actId="20577"/>
          <ac:graphicFrameMkLst>
            <pc:docMk/>
            <pc:sldMk cId="1650159533" sldId="265"/>
            <ac:graphicFrameMk id="10" creationId="{F97D9F81-8B94-49EB-AD5D-BA954936ABF6}"/>
          </ac:graphicFrameMkLst>
        </pc:graphicFrameChg>
      </pc:sldChg>
      <pc:sldChg chg="modSp mod">
        <pc:chgData name="Don Monistere" userId="d63a2425-03a1-474e-8344-4e211f42bc33" providerId="ADAL" clId="{FBB7C459-4D24-4EB4-9703-79F3B4DCD606}" dt="2020-11-08T14:20:19.734" v="5894" actId="207"/>
        <pc:sldMkLst>
          <pc:docMk/>
          <pc:sldMk cId="2594064212" sldId="266"/>
        </pc:sldMkLst>
        <pc:graphicFrameChg chg="modGraphic">
          <ac:chgData name="Don Monistere" userId="d63a2425-03a1-474e-8344-4e211f42bc33" providerId="ADAL" clId="{FBB7C459-4D24-4EB4-9703-79F3B4DCD606}" dt="2020-11-08T14:20:19.734" v="5894" actId="207"/>
          <ac:graphicFrameMkLst>
            <pc:docMk/>
            <pc:sldMk cId="2594064212" sldId="266"/>
            <ac:graphicFrameMk id="3" creationId="{58C225B6-11A1-4C97-B03C-4A7C189832A1}"/>
          </ac:graphicFrameMkLst>
        </pc:graphicFrameChg>
      </pc:sldChg>
      <pc:sldChg chg="modSp mod">
        <pc:chgData name="Don Monistere" userId="d63a2425-03a1-474e-8344-4e211f42bc33" providerId="ADAL" clId="{FBB7C459-4D24-4EB4-9703-79F3B4DCD606}" dt="2020-11-08T14:15:24.182" v="5892" actId="13926"/>
        <pc:sldMkLst>
          <pc:docMk/>
          <pc:sldMk cId="1423893981" sldId="267"/>
        </pc:sldMkLst>
        <pc:spChg chg="mod">
          <ac:chgData name="Don Monistere" userId="d63a2425-03a1-474e-8344-4e211f42bc33" providerId="ADAL" clId="{FBB7C459-4D24-4EB4-9703-79F3B4DCD606}" dt="2020-11-08T13:46:24.655" v="5728" actId="1076"/>
          <ac:spMkLst>
            <pc:docMk/>
            <pc:sldMk cId="1423893981" sldId="267"/>
            <ac:spMk id="8" creationId="{CF875F30-689D-449B-8B4B-105332FCB802}"/>
          </ac:spMkLst>
        </pc:spChg>
        <pc:graphicFrameChg chg="mod modGraphic">
          <ac:chgData name="Don Monistere" userId="d63a2425-03a1-474e-8344-4e211f42bc33" providerId="ADAL" clId="{FBB7C459-4D24-4EB4-9703-79F3B4DCD606}" dt="2020-11-08T14:15:24.182" v="5892" actId="13926"/>
          <ac:graphicFrameMkLst>
            <pc:docMk/>
            <pc:sldMk cId="1423893981" sldId="267"/>
            <ac:graphicFrameMk id="5" creationId="{D8FA9430-36BE-480C-BA49-99A7535023C4}"/>
          </ac:graphicFrameMkLst>
        </pc:graphicFrameChg>
        <pc:graphicFrameChg chg="mod">
          <ac:chgData name="Don Monistere" userId="d63a2425-03a1-474e-8344-4e211f42bc33" providerId="ADAL" clId="{FBB7C459-4D24-4EB4-9703-79F3B4DCD606}" dt="2020-11-08T13:46:21.182" v="5727" actId="1076"/>
          <ac:graphicFrameMkLst>
            <pc:docMk/>
            <pc:sldMk cId="1423893981" sldId="267"/>
            <ac:graphicFrameMk id="7" creationId="{67F2D0D9-B46C-4309-9ACE-0C43B07357A8}"/>
          </ac:graphicFrameMkLst>
        </pc:graphicFrameChg>
      </pc:sldChg>
      <pc:sldChg chg="modSp new mod">
        <pc:chgData name="Don Monistere" userId="d63a2425-03a1-474e-8344-4e211f42bc33" providerId="ADAL" clId="{FBB7C459-4D24-4EB4-9703-79F3B4DCD606}" dt="2020-10-31T10:44:20.898" v="119" actId="1076"/>
        <pc:sldMkLst>
          <pc:docMk/>
          <pc:sldMk cId="323738962" sldId="268"/>
        </pc:sldMkLst>
        <pc:spChg chg="mod">
          <ac:chgData name="Don Monistere" userId="d63a2425-03a1-474e-8344-4e211f42bc33" providerId="ADAL" clId="{FBB7C459-4D24-4EB4-9703-79F3B4DCD606}" dt="2020-10-31T10:44:20.898" v="119" actId="1076"/>
          <ac:spMkLst>
            <pc:docMk/>
            <pc:sldMk cId="323738962" sldId="268"/>
            <ac:spMk id="2" creationId="{69316E9D-52FC-45B4-AD0D-CF2082A8C491}"/>
          </ac:spMkLst>
        </pc:spChg>
        <pc:spChg chg="mod">
          <ac:chgData name="Don Monistere" userId="d63a2425-03a1-474e-8344-4e211f42bc33" providerId="ADAL" clId="{FBB7C459-4D24-4EB4-9703-79F3B4DCD606}" dt="2020-10-31T10:44:16.194" v="118" actId="1076"/>
          <ac:spMkLst>
            <pc:docMk/>
            <pc:sldMk cId="323738962" sldId="268"/>
            <ac:spMk id="3" creationId="{819563A2-2A35-4829-8C37-EBB5B732D236}"/>
          </ac:spMkLst>
        </pc:spChg>
      </pc:sldChg>
      <pc:sldChg chg="addSp delSp modSp new mod modClrScheme chgLayout">
        <pc:chgData name="Don Monistere" userId="d63a2425-03a1-474e-8344-4e211f42bc33" providerId="ADAL" clId="{FBB7C459-4D24-4EB4-9703-79F3B4DCD606}" dt="2020-11-08T13:17:23.176" v="4348" actId="22"/>
        <pc:sldMkLst>
          <pc:docMk/>
          <pc:sldMk cId="4279409928" sldId="269"/>
        </pc:sldMkLst>
        <pc:spChg chg="mod ord">
          <ac:chgData name="Don Monistere" userId="d63a2425-03a1-474e-8344-4e211f42bc33" providerId="ADAL" clId="{FBB7C459-4D24-4EB4-9703-79F3B4DCD606}" dt="2020-10-31T10:54:56.330" v="955" actId="1076"/>
          <ac:spMkLst>
            <pc:docMk/>
            <pc:sldMk cId="4279409928" sldId="269"/>
            <ac:spMk id="2" creationId="{EC4FB87D-1EF5-4B61-AAF7-80D3EE727495}"/>
          </ac:spMkLst>
        </pc:spChg>
        <pc:spChg chg="del mod ord">
          <ac:chgData name="Don Monistere" userId="d63a2425-03a1-474e-8344-4e211f42bc33" providerId="ADAL" clId="{FBB7C459-4D24-4EB4-9703-79F3B4DCD606}" dt="2020-10-31T10:48:22.370" v="546" actId="478"/>
          <ac:spMkLst>
            <pc:docMk/>
            <pc:sldMk cId="4279409928" sldId="269"/>
            <ac:spMk id="3" creationId="{85679794-D413-4437-81AA-29C15AF83309}"/>
          </ac:spMkLst>
        </pc:spChg>
        <pc:spChg chg="add del mod">
          <ac:chgData name="Don Monistere" userId="d63a2425-03a1-474e-8344-4e211f42bc33" providerId="ADAL" clId="{FBB7C459-4D24-4EB4-9703-79F3B4DCD606}" dt="2020-10-31T10:54:41.968" v="952" actId="478"/>
          <ac:spMkLst>
            <pc:docMk/>
            <pc:sldMk cId="4279409928" sldId="269"/>
            <ac:spMk id="4" creationId="{33B2939D-6BA6-4818-8DD6-D6A0D522172D}"/>
          </ac:spMkLst>
        </pc:spChg>
        <pc:spChg chg="add mod">
          <ac:chgData name="Don Monistere" userId="d63a2425-03a1-474e-8344-4e211f42bc33" providerId="ADAL" clId="{FBB7C459-4D24-4EB4-9703-79F3B4DCD606}" dt="2020-10-31T10:54:50.538" v="954" actId="1076"/>
          <ac:spMkLst>
            <pc:docMk/>
            <pc:sldMk cId="4279409928" sldId="269"/>
            <ac:spMk id="5" creationId="{6289970A-7C1A-4427-AE42-6D6B3F2B75FB}"/>
          </ac:spMkLst>
        </pc:spChg>
        <pc:spChg chg="add del">
          <ac:chgData name="Don Monistere" userId="d63a2425-03a1-474e-8344-4e211f42bc33" providerId="ADAL" clId="{FBB7C459-4D24-4EB4-9703-79F3B4DCD606}" dt="2020-11-08T13:17:23.176" v="4348" actId="22"/>
          <ac:spMkLst>
            <pc:docMk/>
            <pc:sldMk cId="4279409928" sldId="269"/>
            <ac:spMk id="6" creationId="{DB9CA729-E5FB-461A-AFD2-A9C28536D18F}"/>
          </ac:spMkLst>
        </pc:spChg>
        <pc:spChg chg="add mod">
          <ac:chgData name="Don Monistere" userId="d63a2425-03a1-474e-8344-4e211f42bc33" providerId="ADAL" clId="{FBB7C459-4D24-4EB4-9703-79F3B4DCD606}" dt="2020-10-31T10:55:12.003" v="988" actId="20577"/>
          <ac:spMkLst>
            <pc:docMk/>
            <pc:sldMk cId="4279409928" sldId="269"/>
            <ac:spMk id="7" creationId="{611A9E05-8640-42B5-9F66-E9D6FA8B6147}"/>
          </ac:spMkLst>
        </pc:spChg>
      </pc:sldChg>
      <pc:sldChg chg="addSp delSp modSp new mod">
        <pc:chgData name="Don Monistere" userId="d63a2425-03a1-474e-8344-4e211f42bc33" providerId="ADAL" clId="{FBB7C459-4D24-4EB4-9703-79F3B4DCD606}" dt="2020-11-01T21:54:11.810" v="3046" actId="14734"/>
        <pc:sldMkLst>
          <pc:docMk/>
          <pc:sldMk cId="3894965077" sldId="270"/>
        </pc:sldMkLst>
        <pc:spChg chg="del">
          <ac:chgData name="Don Monistere" userId="d63a2425-03a1-474e-8344-4e211f42bc33" providerId="ADAL" clId="{FBB7C459-4D24-4EB4-9703-79F3B4DCD606}" dt="2020-11-01T21:43:24.319" v="2703" actId="478"/>
          <ac:spMkLst>
            <pc:docMk/>
            <pc:sldMk cId="3894965077" sldId="270"/>
            <ac:spMk id="2" creationId="{93A3BE27-BB52-4346-B708-7464C5B59B1F}"/>
          </ac:spMkLst>
        </pc:spChg>
        <pc:spChg chg="mod">
          <ac:chgData name="Don Monistere" userId="d63a2425-03a1-474e-8344-4e211f42bc33" providerId="ADAL" clId="{FBB7C459-4D24-4EB4-9703-79F3B4DCD606}" dt="2020-11-01T21:43:54.269" v="2736" actId="20577"/>
          <ac:spMkLst>
            <pc:docMk/>
            <pc:sldMk cId="3894965077" sldId="270"/>
            <ac:spMk id="3" creationId="{EA9ACB68-29CF-40A5-AEE9-426E0D84F8C5}"/>
          </ac:spMkLst>
        </pc:spChg>
        <pc:spChg chg="add mod">
          <ac:chgData name="Don Monistere" userId="d63a2425-03a1-474e-8344-4e211f42bc33" providerId="ADAL" clId="{FBB7C459-4D24-4EB4-9703-79F3B4DCD606}" dt="2020-11-01T21:45:03.807" v="2864"/>
          <ac:spMkLst>
            <pc:docMk/>
            <pc:sldMk cId="3894965077" sldId="270"/>
            <ac:spMk id="6" creationId="{37477B35-51E6-4021-BFB7-9A29A8241061}"/>
          </ac:spMkLst>
        </pc:spChg>
        <pc:spChg chg="add del mod">
          <ac:chgData name="Don Monistere" userId="d63a2425-03a1-474e-8344-4e211f42bc33" providerId="ADAL" clId="{FBB7C459-4D24-4EB4-9703-79F3B4DCD606}" dt="2020-11-01T21:47:34.925" v="2964" actId="478"/>
          <ac:spMkLst>
            <pc:docMk/>
            <pc:sldMk cId="3894965077" sldId="270"/>
            <ac:spMk id="12" creationId="{A37DBE4D-DFB7-4815-8282-A81F65E783CA}"/>
          </ac:spMkLst>
        </pc:spChg>
        <pc:graphicFrameChg chg="add mod">
          <ac:chgData name="Don Monistere" userId="d63a2425-03a1-474e-8344-4e211f42bc33" providerId="ADAL" clId="{FBB7C459-4D24-4EB4-9703-79F3B4DCD606}" dt="2020-11-01T21:43:29.789" v="2705" actId="1076"/>
          <ac:graphicFrameMkLst>
            <pc:docMk/>
            <pc:sldMk cId="3894965077" sldId="270"/>
            <ac:graphicFrameMk id="5" creationId="{0E2CDCC1-792D-4B17-9521-3A0816DB94E5}"/>
          </ac:graphicFrameMkLst>
        </pc:graphicFrameChg>
        <pc:graphicFrameChg chg="add mod modGraphic">
          <ac:chgData name="Don Monistere" userId="d63a2425-03a1-474e-8344-4e211f42bc33" providerId="ADAL" clId="{FBB7C459-4D24-4EB4-9703-79F3B4DCD606}" dt="2020-11-01T21:50:07.051" v="2990" actId="6549"/>
          <ac:graphicFrameMkLst>
            <pc:docMk/>
            <pc:sldMk cId="3894965077" sldId="270"/>
            <ac:graphicFrameMk id="8" creationId="{25E106FE-3F1C-4D44-A868-018769DC08D3}"/>
          </ac:graphicFrameMkLst>
        </pc:graphicFrameChg>
        <pc:graphicFrameChg chg="add mod modGraphic">
          <ac:chgData name="Don Monistere" userId="d63a2425-03a1-474e-8344-4e211f42bc33" providerId="ADAL" clId="{FBB7C459-4D24-4EB4-9703-79F3B4DCD606}" dt="2020-11-01T21:54:11.810" v="3046" actId="14734"/>
          <ac:graphicFrameMkLst>
            <pc:docMk/>
            <pc:sldMk cId="3894965077" sldId="270"/>
            <ac:graphicFrameMk id="10" creationId="{3D0F921B-D642-46C5-8CF7-395727B5EF1E}"/>
          </ac:graphicFrameMkLst>
        </pc:graphicFrameChg>
      </pc:sldChg>
      <pc:sldChg chg="addSp delSp modSp new del mod">
        <pc:chgData name="Don Monistere" userId="d63a2425-03a1-474e-8344-4e211f42bc33" providerId="ADAL" clId="{FBB7C459-4D24-4EB4-9703-79F3B4DCD606}" dt="2020-11-01T22:00:14.647" v="3111" actId="47"/>
        <pc:sldMkLst>
          <pc:docMk/>
          <pc:sldMk cId="455833524" sldId="271"/>
        </pc:sldMkLst>
        <pc:spChg chg="mod">
          <ac:chgData name="Don Monistere" userId="d63a2425-03a1-474e-8344-4e211f42bc33" providerId="ADAL" clId="{FBB7C459-4D24-4EB4-9703-79F3B4DCD606}" dt="2020-11-01T21:47:09.450" v="2960" actId="5793"/>
          <ac:spMkLst>
            <pc:docMk/>
            <pc:sldMk cId="455833524" sldId="271"/>
            <ac:spMk id="2" creationId="{64C0240E-F440-4DCA-8077-43A3AD30C662}"/>
          </ac:spMkLst>
        </pc:spChg>
        <pc:spChg chg="del">
          <ac:chgData name="Don Monistere" userId="d63a2425-03a1-474e-8344-4e211f42bc33" providerId="ADAL" clId="{FBB7C459-4D24-4EB4-9703-79F3B4DCD606}" dt="2020-11-01T21:13:37.551" v="1378" actId="478"/>
          <ac:spMkLst>
            <pc:docMk/>
            <pc:sldMk cId="455833524" sldId="271"/>
            <ac:spMk id="3" creationId="{023F5291-BC88-40A4-ACEE-6EA9EB16472C}"/>
          </ac:spMkLst>
        </pc:spChg>
        <pc:graphicFrameChg chg="add mod modGraphic">
          <ac:chgData name="Don Monistere" userId="d63a2425-03a1-474e-8344-4e211f42bc33" providerId="ADAL" clId="{FBB7C459-4D24-4EB4-9703-79F3B4DCD606}" dt="2020-11-01T21:47:16.657" v="2963" actId="1076"/>
          <ac:graphicFrameMkLst>
            <pc:docMk/>
            <pc:sldMk cId="455833524" sldId="271"/>
            <ac:graphicFrameMk id="5" creationId="{7B71AC7C-6E75-4A80-9EBB-3719CD6E9046}"/>
          </ac:graphicFrameMkLst>
        </pc:graphicFrameChg>
        <pc:graphicFrameChg chg="add mod modGraphic">
          <ac:chgData name="Don Monistere" userId="d63a2425-03a1-474e-8344-4e211f42bc33" providerId="ADAL" clId="{FBB7C459-4D24-4EB4-9703-79F3B4DCD606}" dt="2020-11-01T21:47:13.578" v="2962" actId="1076"/>
          <ac:graphicFrameMkLst>
            <pc:docMk/>
            <pc:sldMk cId="455833524" sldId="271"/>
            <ac:graphicFrameMk id="7" creationId="{6C61A699-C712-49AC-9033-5CA32744A1FC}"/>
          </ac:graphicFrameMkLst>
        </pc:graphicFrameChg>
      </pc:sldChg>
      <pc:sldChg chg="modSp new mod ord">
        <pc:chgData name="Don Monistere" userId="d63a2425-03a1-474e-8344-4e211f42bc33" providerId="ADAL" clId="{FBB7C459-4D24-4EB4-9703-79F3B4DCD606}" dt="2020-11-01T22:03:59.027" v="3378" actId="20577"/>
        <pc:sldMkLst>
          <pc:docMk/>
          <pc:sldMk cId="3238697173" sldId="272"/>
        </pc:sldMkLst>
        <pc:spChg chg="mod">
          <ac:chgData name="Don Monistere" userId="d63a2425-03a1-474e-8344-4e211f42bc33" providerId="ADAL" clId="{FBB7C459-4D24-4EB4-9703-79F3B4DCD606}" dt="2020-11-01T22:02:23.034" v="3213" actId="1076"/>
          <ac:spMkLst>
            <pc:docMk/>
            <pc:sldMk cId="3238697173" sldId="272"/>
            <ac:spMk id="2" creationId="{4D4A2AAA-ACA3-4A05-B37E-C35E15B398C5}"/>
          </ac:spMkLst>
        </pc:spChg>
        <pc:spChg chg="mod">
          <ac:chgData name="Don Monistere" userId="d63a2425-03a1-474e-8344-4e211f42bc33" providerId="ADAL" clId="{FBB7C459-4D24-4EB4-9703-79F3B4DCD606}" dt="2020-11-01T22:03:59.027" v="3378" actId="20577"/>
          <ac:spMkLst>
            <pc:docMk/>
            <pc:sldMk cId="3238697173" sldId="272"/>
            <ac:spMk id="3" creationId="{E083B9BA-8104-467D-8DE5-B9BB602A6F88}"/>
          </ac:spMkLst>
        </pc:spChg>
      </pc:sldChg>
      <pc:sldChg chg="modSp add mod">
        <pc:chgData name="Don Monistere" userId="d63a2425-03a1-474e-8344-4e211f42bc33" providerId="ADAL" clId="{FBB7C459-4D24-4EB4-9703-79F3B4DCD606}" dt="2020-11-08T14:32:02.764" v="5996" actId="6549"/>
        <pc:sldMkLst>
          <pc:docMk/>
          <pc:sldMk cId="1326427551" sldId="273"/>
        </pc:sldMkLst>
        <pc:spChg chg="mod">
          <ac:chgData name="Don Monistere" userId="d63a2425-03a1-474e-8344-4e211f42bc33" providerId="ADAL" clId="{FBB7C459-4D24-4EB4-9703-79F3B4DCD606}" dt="2020-11-01T22:00:24.444" v="3130" actId="20577"/>
          <ac:spMkLst>
            <pc:docMk/>
            <pc:sldMk cId="1326427551" sldId="273"/>
            <ac:spMk id="2" creationId="{64C0240E-F440-4DCA-8077-43A3AD30C662}"/>
          </ac:spMkLst>
        </pc:spChg>
        <pc:graphicFrameChg chg="mod modGraphic">
          <ac:chgData name="Don Monistere" userId="d63a2425-03a1-474e-8344-4e211f42bc33" providerId="ADAL" clId="{FBB7C459-4D24-4EB4-9703-79F3B4DCD606}" dt="2020-11-08T13:52:23.525" v="5823" actId="1076"/>
          <ac:graphicFrameMkLst>
            <pc:docMk/>
            <pc:sldMk cId="1326427551" sldId="273"/>
            <ac:graphicFrameMk id="5" creationId="{7B71AC7C-6E75-4A80-9EBB-3719CD6E9046}"/>
          </ac:graphicFrameMkLst>
        </pc:graphicFrameChg>
        <pc:graphicFrameChg chg="modGraphic">
          <ac:chgData name="Don Monistere" userId="d63a2425-03a1-474e-8344-4e211f42bc33" providerId="ADAL" clId="{FBB7C459-4D24-4EB4-9703-79F3B4DCD606}" dt="2020-11-08T14:32:02.764" v="5996" actId="6549"/>
          <ac:graphicFrameMkLst>
            <pc:docMk/>
            <pc:sldMk cId="1326427551" sldId="273"/>
            <ac:graphicFrameMk id="7" creationId="{6C61A699-C712-49AC-9033-5CA32744A1FC}"/>
          </ac:graphicFrameMkLst>
        </pc:graphicFrameChg>
      </pc:sldChg>
      <pc:sldChg chg="addSp delSp modSp add mod">
        <pc:chgData name="Don Monistere" userId="d63a2425-03a1-474e-8344-4e211f42bc33" providerId="ADAL" clId="{FBB7C459-4D24-4EB4-9703-79F3B4DCD606}" dt="2020-11-08T14:36:47.748" v="6031" actId="1076"/>
        <pc:sldMkLst>
          <pc:docMk/>
          <pc:sldMk cId="17840738" sldId="274"/>
        </pc:sldMkLst>
        <pc:spChg chg="mod">
          <ac:chgData name="Don Monistere" userId="d63a2425-03a1-474e-8344-4e211f42bc33" providerId="ADAL" clId="{FBB7C459-4D24-4EB4-9703-79F3B4DCD606}" dt="2020-11-08T13:53:29.818" v="5845" actId="20577"/>
          <ac:spMkLst>
            <pc:docMk/>
            <pc:sldMk cId="17840738" sldId="274"/>
            <ac:spMk id="2" creationId="{64C0240E-F440-4DCA-8077-43A3AD30C662}"/>
          </ac:spMkLst>
        </pc:spChg>
        <pc:spChg chg="add mod">
          <ac:chgData name="Don Monistere" userId="d63a2425-03a1-474e-8344-4e211f42bc33" providerId="ADAL" clId="{FBB7C459-4D24-4EB4-9703-79F3B4DCD606}" dt="2020-11-08T14:36:42.098" v="6030" actId="20577"/>
          <ac:spMkLst>
            <pc:docMk/>
            <pc:sldMk cId="17840738" sldId="274"/>
            <ac:spMk id="4" creationId="{FFBD4B79-293D-4A53-9460-234980E9689C}"/>
          </ac:spMkLst>
        </pc:spChg>
        <pc:graphicFrameChg chg="del">
          <ac:chgData name="Don Monistere" userId="d63a2425-03a1-474e-8344-4e211f42bc33" providerId="ADAL" clId="{FBB7C459-4D24-4EB4-9703-79F3B4DCD606}" dt="2020-11-01T22:00:46.669" v="3177" actId="478"/>
          <ac:graphicFrameMkLst>
            <pc:docMk/>
            <pc:sldMk cId="17840738" sldId="274"/>
            <ac:graphicFrameMk id="5" creationId="{7B71AC7C-6E75-4A80-9EBB-3719CD6E9046}"/>
          </ac:graphicFrameMkLst>
        </pc:graphicFrameChg>
        <pc:graphicFrameChg chg="mod modGraphic">
          <ac:chgData name="Don Monistere" userId="d63a2425-03a1-474e-8344-4e211f42bc33" providerId="ADAL" clId="{FBB7C459-4D24-4EB4-9703-79F3B4DCD606}" dt="2020-11-08T14:36:47.748" v="6031" actId="1076"/>
          <ac:graphicFrameMkLst>
            <pc:docMk/>
            <pc:sldMk cId="17840738" sldId="274"/>
            <ac:graphicFrameMk id="7" creationId="{6C61A699-C712-49AC-9033-5CA32744A1FC}"/>
          </ac:graphicFrameMkLst>
        </pc:graphicFrameChg>
      </pc:sldChg>
      <pc:sldChg chg="modSp new mod">
        <pc:chgData name="Don Monistere" userId="d63a2425-03a1-474e-8344-4e211f42bc33" providerId="ADAL" clId="{FBB7C459-4D24-4EB4-9703-79F3B4DCD606}" dt="2020-11-01T22:38:17.657" v="4016" actId="20577"/>
        <pc:sldMkLst>
          <pc:docMk/>
          <pc:sldMk cId="1599204959" sldId="275"/>
        </pc:sldMkLst>
        <pc:spChg chg="mod">
          <ac:chgData name="Don Monistere" userId="d63a2425-03a1-474e-8344-4e211f42bc33" providerId="ADAL" clId="{FBB7C459-4D24-4EB4-9703-79F3B4DCD606}" dt="2020-11-01T22:28:53.561" v="3386" actId="20577"/>
          <ac:spMkLst>
            <pc:docMk/>
            <pc:sldMk cId="1599204959" sldId="275"/>
            <ac:spMk id="2" creationId="{0C8BCD4B-B51E-4946-82D4-F87F97179B5A}"/>
          </ac:spMkLst>
        </pc:spChg>
        <pc:spChg chg="mod">
          <ac:chgData name="Don Monistere" userId="d63a2425-03a1-474e-8344-4e211f42bc33" providerId="ADAL" clId="{FBB7C459-4D24-4EB4-9703-79F3B4DCD606}" dt="2020-11-01T22:38:17.657" v="4016" actId="20577"/>
          <ac:spMkLst>
            <pc:docMk/>
            <pc:sldMk cId="1599204959" sldId="275"/>
            <ac:spMk id="3" creationId="{93A321F3-CCB3-4C84-B9C0-DA4BCD60889B}"/>
          </ac:spMkLst>
        </pc:spChg>
      </pc:sldChg>
      <pc:sldChg chg="modSp add mod">
        <pc:chgData name="Don Monistere" userId="d63a2425-03a1-474e-8344-4e211f42bc33" providerId="ADAL" clId="{FBB7C459-4D24-4EB4-9703-79F3B4DCD606}" dt="2020-11-07T21:51:47.459" v="4346" actId="20577"/>
        <pc:sldMkLst>
          <pc:docMk/>
          <pc:sldMk cId="2640843238" sldId="276"/>
        </pc:sldMkLst>
        <pc:spChg chg="mod">
          <ac:chgData name="Don Monistere" userId="d63a2425-03a1-474e-8344-4e211f42bc33" providerId="ADAL" clId="{FBB7C459-4D24-4EB4-9703-79F3B4DCD606}" dt="2020-11-07T21:51:47.459" v="4346" actId="20577"/>
          <ac:spMkLst>
            <pc:docMk/>
            <pc:sldMk cId="2640843238" sldId="276"/>
            <ac:spMk id="3" creationId="{93A321F3-CCB3-4C84-B9C0-DA4BCD60889B}"/>
          </ac:spMkLst>
        </pc:spChg>
      </pc:sldChg>
      <pc:sldChg chg="modSp new mod">
        <pc:chgData name="Don Monistere" userId="d63a2425-03a1-474e-8344-4e211f42bc33" providerId="ADAL" clId="{FBB7C459-4D24-4EB4-9703-79F3B4DCD606}" dt="2020-11-07T21:50:25.375" v="4321" actId="20577"/>
        <pc:sldMkLst>
          <pc:docMk/>
          <pc:sldMk cId="352655816" sldId="277"/>
        </pc:sldMkLst>
        <pc:spChg chg="mod">
          <ac:chgData name="Don Monistere" userId="d63a2425-03a1-474e-8344-4e211f42bc33" providerId="ADAL" clId="{FBB7C459-4D24-4EB4-9703-79F3B4DCD606}" dt="2020-11-01T22:52:09.880" v="4242" actId="20577"/>
          <ac:spMkLst>
            <pc:docMk/>
            <pc:sldMk cId="352655816" sldId="277"/>
            <ac:spMk id="2" creationId="{0C41EDFA-89D4-4DED-83C7-72C71928C8CB}"/>
          </ac:spMkLst>
        </pc:spChg>
        <pc:spChg chg="mod">
          <ac:chgData name="Don Monistere" userId="d63a2425-03a1-474e-8344-4e211f42bc33" providerId="ADAL" clId="{FBB7C459-4D24-4EB4-9703-79F3B4DCD606}" dt="2020-11-07T21:50:25.375" v="4321" actId="20577"/>
          <ac:spMkLst>
            <pc:docMk/>
            <pc:sldMk cId="352655816" sldId="277"/>
            <ac:spMk id="3" creationId="{EAF535C4-5A60-48D4-80F7-2A04861E920B}"/>
          </ac:spMkLst>
        </pc:spChg>
      </pc:sldChg>
      <pc:sldChg chg="addSp modSp new mod">
        <pc:chgData name="Don Monistere" userId="d63a2425-03a1-474e-8344-4e211f42bc33" providerId="ADAL" clId="{FBB7C459-4D24-4EB4-9703-79F3B4DCD606}" dt="2020-11-08T13:43:43.022" v="5587" actId="1076"/>
        <pc:sldMkLst>
          <pc:docMk/>
          <pc:sldMk cId="2609516674" sldId="278"/>
        </pc:sldMkLst>
        <pc:spChg chg="add mod">
          <ac:chgData name="Don Monistere" userId="d63a2425-03a1-474e-8344-4e211f42bc33" providerId="ADAL" clId="{FBB7C459-4D24-4EB4-9703-79F3B4DCD606}" dt="2020-11-08T13:17:48.697" v="4373" actId="1076"/>
          <ac:spMkLst>
            <pc:docMk/>
            <pc:sldMk cId="2609516674" sldId="278"/>
            <ac:spMk id="2" creationId="{8C1438BA-B18C-45B9-BF36-A5A366F1B956}"/>
          </ac:spMkLst>
        </pc:spChg>
        <pc:spChg chg="add mod">
          <ac:chgData name="Don Monistere" userId="d63a2425-03a1-474e-8344-4e211f42bc33" providerId="ADAL" clId="{FBB7C459-4D24-4EB4-9703-79F3B4DCD606}" dt="2020-11-08T13:43:43.022" v="5587" actId="1076"/>
          <ac:spMkLst>
            <pc:docMk/>
            <pc:sldMk cId="2609516674" sldId="278"/>
            <ac:spMk id="4" creationId="{D10958A2-1D12-499A-BC4A-DFD2E244BA08}"/>
          </ac:spMkLst>
        </pc:spChg>
      </pc:sldChg>
      <pc:sldChg chg="modSp add mod">
        <pc:chgData name="Don Monistere" userId="d63a2425-03a1-474e-8344-4e211f42bc33" providerId="ADAL" clId="{FBB7C459-4D24-4EB4-9703-79F3B4DCD606}" dt="2020-11-08T13:44:40.404" v="5693" actId="6549"/>
        <pc:sldMkLst>
          <pc:docMk/>
          <pc:sldMk cId="3155291777" sldId="279"/>
        </pc:sldMkLst>
        <pc:spChg chg="mod">
          <ac:chgData name="Don Monistere" userId="d63a2425-03a1-474e-8344-4e211f42bc33" providerId="ADAL" clId="{FBB7C459-4D24-4EB4-9703-79F3B4DCD606}" dt="2020-11-08T13:44:40.404" v="5693" actId="6549"/>
          <ac:spMkLst>
            <pc:docMk/>
            <pc:sldMk cId="3155291777" sldId="279"/>
            <ac:spMk id="4" creationId="{D10958A2-1D12-499A-BC4A-DFD2E244BA08}"/>
          </ac:spMkLst>
        </pc:spChg>
      </pc:sldChg>
      <pc:sldChg chg="addSp modSp new mod ord">
        <pc:chgData name="Don Monistere" userId="d63a2425-03a1-474e-8344-4e211f42bc33" providerId="ADAL" clId="{FBB7C459-4D24-4EB4-9703-79F3B4DCD606}" dt="2020-11-08T14:21:22.072" v="5922" actId="122"/>
        <pc:sldMkLst>
          <pc:docMk/>
          <pc:sldMk cId="1313386347" sldId="280"/>
        </pc:sldMkLst>
        <pc:spChg chg="mod">
          <ac:chgData name="Don Monistere" userId="d63a2425-03a1-474e-8344-4e211f42bc33" providerId="ADAL" clId="{FBB7C459-4D24-4EB4-9703-79F3B4DCD606}" dt="2020-11-08T13:28:10.385" v="5253" actId="403"/>
          <ac:spMkLst>
            <pc:docMk/>
            <pc:sldMk cId="1313386347" sldId="280"/>
            <ac:spMk id="2" creationId="{AAB50DFC-2F0A-48B6-9438-1DE2819F4338}"/>
          </ac:spMkLst>
        </pc:spChg>
        <pc:spChg chg="mod">
          <ac:chgData name="Don Monistere" userId="d63a2425-03a1-474e-8344-4e211f42bc33" providerId="ADAL" clId="{FBB7C459-4D24-4EB4-9703-79F3B4DCD606}" dt="2020-11-08T13:29:32.801" v="5419" actId="14100"/>
          <ac:spMkLst>
            <pc:docMk/>
            <pc:sldMk cId="1313386347" sldId="280"/>
            <ac:spMk id="3" creationId="{40E94928-F557-4133-8966-01CB7CC60816}"/>
          </ac:spMkLst>
        </pc:spChg>
        <pc:spChg chg="add mod">
          <ac:chgData name="Don Monistere" userId="d63a2425-03a1-474e-8344-4e211f42bc33" providerId="ADAL" clId="{FBB7C459-4D24-4EB4-9703-79F3B4DCD606}" dt="2020-11-08T13:30:10.487" v="5435" actId="1076"/>
          <ac:spMkLst>
            <pc:docMk/>
            <pc:sldMk cId="1313386347" sldId="280"/>
            <ac:spMk id="5" creationId="{B0D7048F-8EAB-46C7-92CA-27A737F4D2AA}"/>
          </ac:spMkLst>
        </pc:spChg>
        <pc:spChg chg="add mod">
          <ac:chgData name="Don Monistere" userId="d63a2425-03a1-474e-8344-4e211f42bc33" providerId="ADAL" clId="{FBB7C459-4D24-4EB4-9703-79F3B4DCD606}" dt="2020-11-08T14:21:22.072" v="5922" actId="122"/>
          <ac:spMkLst>
            <pc:docMk/>
            <pc:sldMk cId="1313386347" sldId="280"/>
            <ac:spMk id="6" creationId="{46AFF9F0-6208-424C-A2C4-1FD709B64509}"/>
          </ac:spMkLst>
        </pc:spChg>
      </pc:sldChg>
      <pc:sldChg chg="addSp delSp modSp new mod">
        <pc:chgData name="Don Monistere" userId="d63a2425-03a1-474e-8344-4e211f42bc33" providerId="ADAL" clId="{FBB7C459-4D24-4EB4-9703-79F3B4DCD606}" dt="2020-11-08T14:21:57.725" v="5981" actId="27636"/>
        <pc:sldMkLst>
          <pc:docMk/>
          <pc:sldMk cId="759319236" sldId="281"/>
        </pc:sldMkLst>
        <pc:spChg chg="del">
          <ac:chgData name="Don Monistere" userId="d63a2425-03a1-474e-8344-4e211f42bc33" providerId="ADAL" clId="{FBB7C459-4D24-4EB4-9703-79F3B4DCD606}" dt="2020-11-08T13:47:03.221" v="5733" actId="478"/>
          <ac:spMkLst>
            <pc:docMk/>
            <pc:sldMk cId="759319236" sldId="281"/>
            <ac:spMk id="2" creationId="{EB3A4740-1123-4DE4-AF5C-4BC3351EFC9E}"/>
          </ac:spMkLst>
        </pc:spChg>
        <pc:spChg chg="del">
          <ac:chgData name="Don Monistere" userId="d63a2425-03a1-474e-8344-4e211f42bc33" providerId="ADAL" clId="{FBB7C459-4D24-4EB4-9703-79F3B4DCD606}" dt="2020-11-08T13:46:54.642" v="5730" actId="478"/>
          <ac:spMkLst>
            <pc:docMk/>
            <pc:sldMk cId="759319236" sldId="281"/>
            <ac:spMk id="3" creationId="{D7B0D962-41D5-495B-8D6B-4DDCFA005C31}"/>
          </ac:spMkLst>
        </pc:spChg>
        <pc:spChg chg="add mod">
          <ac:chgData name="Don Monistere" userId="d63a2425-03a1-474e-8344-4e211f42bc33" providerId="ADAL" clId="{FBB7C459-4D24-4EB4-9703-79F3B4DCD606}" dt="2020-11-08T13:47:07.222" v="5734" actId="1076"/>
          <ac:spMkLst>
            <pc:docMk/>
            <pc:sldMk cId="759319236" sldId="281"/>
            <ac:spMk id="5" creationId="{7EC81809-AC41-4DCE-B527-C747DDAB4B31}"/>
          </ac:spMkLst>
        </pc:spChg>
        <pc:spChg chg="add mod">
          <ac:chgData name="Don Monistere" userId="d63a2425-03a1-474e-8344-4e211f42bc33" providerId="ADAL" clId="{FBB7C459-4D24-4EB4-9703-79F3B4DCD606}" dt="2020-11-08T14:21:57.725" v="5981" actId="27636"/>
          <ac:spMkLst>
            <pc:docMk/>
            <pc:sldMk cId="759319236" sldId="281"/>
            <ac:spMk id="7" creationId="{E48FF533-980B-44FE-819D-2CE51A2ACC8B}"/>
          </ac:spMkLst>
        </pc:spChg>
      </pc:sldChg>
      <pc:sldChg chg="addSp delSp modSp new del mod">
        <pc:chgData name="Don Monistere" userId="d63a2425-03a1-474e-8344-4e211f42bc33" providerId="ADAL" clId="{FBB7C459-4D24-4EB4-9703-79F3B4DCD606}" dt="2020-11-08T13:52:19.610" v="5822" actId="2696"/>
        <pc:sldMkLst>
          <pc:docMk/>
          <pc:sldMk cId="3280204153" sldId="282"/>
        </pc:sldMkLst>
        <pc:spChg chg="del">
          <ac:chgData name="Don Monistere" userId="d63a2425-03a1-474e-8344-4e211f42bc33" providerId="ADAL" clId="{FBB7C459-4D24-4EB4-9703-79F3B4DCD606}" dt="2020-11-08T13:51:39.532" v="5817" actId="478"/>
          <ac:spMkLst>
            <pc:docMk/>
            <pc:sldMk cId="3280204153" sldId="282"/>
            <ac:spMk id="2" creationId="{502032A5-A371-4522-A96A-A33F723C8893}"/>
          </ac:spMkLst>
        </pc:spChg>
        <pc:spChg chg="del">
          <ac:chgData name="Don Monistere" userId="d63a2425-03a1-474e-8344-4e211f42bc33" providerId="ADAL" clId="{FBB7C459-4D24-4EB4-9703-79F3B4DCD606}" dt="2020-11-08T13:51:36.766" v="5816" actId="478"/>
          <ac:spMkLst>
            <pc:docMk/>
            <pc:sldMk cId="3280204153" sldId="282"/>
            <ac:spMk id="3" creationId="{CF7A2DF4-3B6A-4DC5-A8E6-32FFF61BE6E1}"/>
          </ac:spMkLst>
        </pc:spChg>
        <pc:graphicFrameChg chg="add mod">
          <ac:chgData name="Don Monistere" userId="d63a2425-03a1-474e-8344-4e211f42bc33" providerId="ADAL" clId="{FBB7C459-4D24-4EB4-9703-79F3B4DCD606}" dt="2020-11-08T13:51:43.926" v="5819" actId="1076"/>
          <ac:graphicFrameMkLst>
            <pc:docMk/>
            <pc:sldMk cId="3280204153" sldId="282"/>
            <ac:graphicFrameMk id="5" creationId="{50242A56-7702-4771-B30F-93A894B8695B}"/>
          </ac:graphicFrameMkLst>
        </pc:graphicFrameChg>
        <pc:graphicFrameChg chg="add mod">
          <ac:chgData name="Don Monistere" userId="d63a2425-03a1-474e-8344-4e211f42bc33" providerId="ADAL" clId="{FBB7C459-4D24-4EB4-9703-79F3B4DCD606}" dt="2020-11-08T13:51:50.463" v="5821" actId="1076"/>
          <ac:graphicFrameMkLst>
            <pc:docMk/>
            <pc:sldMk cId="3280204153" sldId="282"/>
            <ac:graphicFrameMk id="7" creationId="{4254991B-BF90-499F-97A2-C7B71724059C}"/>
          </ac:graphicFrameMkLst>
        </pc:graphicFrameChg>
      </pc:sldChg>
    </pc:docChg>
  </pc:docChgLst>
  <pc:docChgLst>
    <pc:chgData name="Donald Monistere" userId="0fa1e536843565d6" providerId="LiveId" clId="{FBB7C459-4D24-4EB4-9703-79F3B4DCD606}"/>
    <pc:docChg chg="undo redo custSel addSld delSld modSld sldOrd">
      <pc:chgData name="Donald Monistere" userId="0fa1e536843565d6" providerId="LiveId" clId="{FBB7C459-4D24-4EB4-9703-79F3B4DCD606}" dt="2020-11-08T20:21:44.859" v="783" actId="20577"/>
      <pc:docMkLst>
        <pc:docMk/>
      </pc:docMkLst>
      <pc:sldChg chg="modSp mod">
        <pc:chgData name="Donald Monistere" userId="0fa1e536843565d6" providerId="LiveId" clId="{FBB7C459-4D24-4EB4-9703-79F3B4DCD606}" dt="2020-11-08T18:58:04.830" v="21" actId="403"/>
        <pc:sldMkLst>
          <pc:docMk/>
          <pc:sldMk cId="1462148830" sldId="256"/>
        </pc:sldMkLst>
        <pc:graphicFrameChg chg="modGraphic">
          <ac:chgData name="Donald Monistere" userId="0fa1e536843565d6" providerId="LiveId" clId="{FBB7C459-4D24-4EB4-9703-79F3B4DCD606}" dt="2020-11-08T18:57:31.756" v="11" actId="14734"/>
          <ac:graphicFrameMkLst>
            <pc:docMk/>
            <pc:sldMk cId="1462148830" sldId="256"/>
            <ac:graphicFrameMk id="4" creationId="{389D5543-B972-4CA2-AC47-6484E47754E1}"/>
          </ac:graphicFrameMkLst>
        </pc:graphicFrameChg>
        <pc:graphicFrameChg chg="modGraphic">
          <ac:chgData name="Donald Monistere" userId="0fa1e536843565d6" providerId="LiveId" clId="{FBB7C459-4D24-4EB4-9703-79F3B4DCD606}" dt="2020-11-08T18:57:50.713" v="17" actId="20577"/>
          <ac:graphicFrameMkLst>
            <pc:docMk/>
            <pc:sldMk cId="1462148830" sldId="256"/>
            <ac:graphicFrameMk id="6" creationId="{85345CF5-83A1-494C-A0B2-8A220572FA6D}"/>
          </ac:graphicFrameMkLst>
        </pc:graphicFrameChg>
        <pc:graphicFrameChg chg="modGraphic">
          <ac:chgData name="Donald Monistere" userId="0fa1e536843565d6" providerId="LiveId" clId="{FBB7C459-4D24-4EB4-9703-79F3B4DCD606}" dt="2020-11-08T18:58:04.830" v="21" actId="403"/>
          <ac:graphicFrameMkLst>
            <pc:docMk/>
            <pc:sldMk cId="1462148830" sldId="256"/>
            <ac:graphicFrameMk id="11" creationId="{7460D255-7E5B-4B9B-B3A3-66206515FB18}"/>
          </ac:graphicFrameMkLst>
        </pc:graphicFrameChg>
        <pc:graphicFrameChg chg="modGraphic">
          <ac:chgData name="Donald Monistere" userId="0fa1e536843565d6" providerId="LiveId" clId="{FBB7C459-4D24-4EB4-9703-79F3B4DCD606}" dt="2020-11-08T18:57:04.511" v="4" actId="14100"/>
          <ac:graphicFrameMkLst>
            <pc:docMk/>
            <pc:sldMk cId="1462148830" sldId="256"/>
            <ac:graphicFrameMk id="13" creationId="{FE1183B1-783F-4CAD-B7A6-993AB9992578}"/>
          </ac:graphicFrameMkLst>
        </pc:graphicFrameChg>
      </pc:sldChg>
      <pc:sldChg chg="modSp mod">
        <pc:chgData name="Donald Monistere" userId="0fa1e536843565d6" providerId="LiveId" clId="{FBB7C459-4D24-4EB4-9703-79F3B4DCD606}" dt="2020-11-08T18:59:15.053" v="38" actId="14734"/>
        <pc:sldMkLst>
          <pc:docMk/>
          <pc:sldMk cId="2480122369" sldId="257"/>
        </pc:sldMkLst>
        <pc:spChg chg="mod">
          <ac:chgData name="Donald Monistere" userId="0fa1e536843565d6" providerId="LiveId" clId="{FBB7C459-4D24-4EB4-9703-79F3B4DCD606}" dt="2020-11-08T18:58:28.421" v="27" actId="1076"/>
          <ac:spMkLst>
            <pc:docMk/>
            <pc:sldMk cId="2480122369" sldId="257"/>
            <ac:spMk id="3" creationId="{8BE07E6B-FDF2-4771-A8A8-7B095EA9EE6D}"/>
          </ac:spMkLst>
        </pc:spChg>
        <pc:spChg chg="mod">
          <ac:chgData name="Donald Monistere" userId="0fa1e536843565d6" providerId="LiveId" clId="{FBB7C459-4D24-4EB4-9703-79F3B4DCD606}" dt="2020-11-08T18:58:31.773" v="28" actId="1076"/>
          <ac:spMkLst>
            <pc:docMk/>
            <pc:sldMk cId="2480122369" sldId="257"/>
            <ac:spMk id="8" creationId="{DF73F141-DCCA-49D3-8234-B1F79BBF7CB2}"/>
          </ac:spMkLst>
        </pc:spChg>
        <pc:graphicFrameChg chg="mod modGraphic">
          <ac:chgData name="Donald Monistere" userId="0fa1e536843565d6" providerId="LiveId" clId="{FBB7C459-4D24-4EB4-9703-79F3B4DCD606}" dt="2020-11-08T18:58:23.766" v="26" actId="403"/>
          <ac:graphicFrameMkLst>
            <pc:docMk/>
            <pc:sldMk cId="2480122369" sldId="257"/>
            <ac:graphicFrameMk id="5" creationId="{4AD6C3D8-BB4A-4B78-9ADB-A11E86C24D0B}"/>
          </ac:graphicFrameMkLst>
        </pc:graphicFrameChg>
        <pc:graphicFrameChg chg="mod modGraphic">
          <ac:chgData name="Donald Monistere" userId="0fa1e536843565d6" providerId="LiveId" clId="{FBB7C459-4D24-4EB4-9703-79F3B4DCD606}" dt="2020-11-08T18:59:15.053" v="38" actId="14734"/>
          <ac:graphicFrameMkLst>
            <pc:docMk/>
            <pc:sldMk cId="2480122369" sldId="257"/>
            <ac:graphicFrameMk id="7" creationId="{2C895F5B-B721-45CF-84C0-667DC8EB74D1}"/>
          </ac:graphicFrameMkLst>
        </pc:graphicFrameChg>
      </pc:sldChg>
      <pc:sldChg chg="modSp mod">
        <pc:chgData name="Donald Monistere" userId="0fa1e536843565d6" providerId="LiveId" clId="{FBB7C459-4D24-4EB4-9703-79F3B4DCD606}" dt="2020-11-08T19:02:51.774" v="63" actId="6549"/>
        <pc:sldMkLst>
          <pc:docMk/>
          <pc:sldMk cId="3373200589" sldId="259"/>
        </pc:sldMkLst>
        <pc:graphicFrameChg chg="mod modGraphic">
          <ac:chgData name="Donald Monistere" userId="0fa1e536843565d6" providerId="LiveId" clId="{FBB7C459-4D24-4EB4-9703-79F3B4DCD606}" dt="2020-11-08T19:02:51.774" v="63" actId="6549"/>
          <ac:graphicFrameMkLst>
            <pc:docMk/>
            <pc:sldMk cId="3373200589" sldId="259"/>
            <ac:graphicFrameMk id="4" creationId="{1E196FD3-B48D-4082-AC8C-4B5F8FAF9532}"/>
          </ac:graphicFrameMkLst>
        </pc:graphicFrameChg>
      </pc:sldChg>
      <pc:sldChg chg="addSp delSp modSp mod">
        <pc:chgData name="Donald Monistere" userId="0fa1e536843565d6" providerId="LiveId" clId="{FBB7C459-4D24-4EB4-9703-79F3B4DCD606}" dt="2020-11-08T19:23:59.209" v="337" actId="1076"/>
        <pc:sldMkLst>
          <pc:docMk/>
          <pc:sldMk cId="1436019527" sldId="261"/>
        </pc:sldMkLst>
        <pc:spChg chg="mod">
          <ac:chgData name="Donald Monistere" userId="0fa1e536843565d6" providerId="LiveId" clId="{FBB7C459-4D24-4EB4-9703-79F3B4DCD606}" dt="2020-11-08T19:23:59.209" v="337" actId="1076"/>
          <ac:spMkLst>
            <pc:docMk/>
            <pc:sldMk cId="1436019527" sldId="261"/>
            <ac:spMk id="2" creationId="{1DB2A710-0ED0-4C46-9B68-763EF92E5727}"/>
          </ac:spMkLst>
        </pc:spChg>
        <pc:graphicFrameChg chg="mod modGraphic">
          <ac:chgData name="Donald Monistere" userId="0fa1e536843565d6" providerId="LiveId" clId="{FBB7C459-4D24-4EB4-9703-79F3B4DCD606}" dt="2020-11-08T19:17:27.978" v="187" actId="1076"/>
          <ac:graphicFrameMkLst>
            <pc:docMk/>
            <pc:sldMk cId="1436019527" sldId="261"/>
            <ac:graphicFrameMk id="3" creationId="{F3DBFAE0-1DFA-48E0-B386-1294CE880E8D}"/>
          </ac:graphicFrameMkLst>
        </pc:graphicFrameChg>
        <pc:graphicFrameChg chg="add del mod modGraphic">
          <ac:chgData name="Donald Monistere" userId="0fa1e536843565d6" providerId="LiveId" clId="{FBB7C459-4D24-4EB4-9703-79F3B4DCD606}" dt="2020-11-08T19:16:46.593" v="181" actId="14100"/>
          <ac:graphicFrameMkLst>
            <pc:docMk/>
            <pc:sldMk cId="1436019527" sldId="261"/>
            <ac:graphicFrameMk id="10" creationId="{F97D9F81-8B94-49EB-AD5D-BA954936ABF6}"/>
          </ac:graphicFrameMkLst>
        </pc:graphicFrameChg>
      </pc:sldChg>
      <pc:sldChg chg="modSp mod">
        <pc:chgData name="Donald Monistere" userId="0fa1e536843565d6" providerId="LiveId" clId="{FBB7C459-4D24-4EB4-9703-79F3B4DCD606}" dt="2020-11-08T18:59:46.751" v="44" actId="404"/>
        <pc:sldMkLst>
          <pc:docMk/>
          <pc:sldMk cId="91257467" sldId="263"/>
        </pc:sldMkLst>
        <pc:graphicFrameChg chg="modGraphic">
          <ac:chgData name="Donald Monistere" userId="0fa1e536843565d6" providerId="LiveId" clId="{FBB7C459-4D24-4EB4-9703-79F3B4DCD606}" dt="2020-11-08T18:59:46.751" v="44" actId="404"/>
          <ac:graphicFrameMkLst>
            <pc:docMk/>
            <pc:sldMk cId="91257467" sldId="263"/>
            <ac:graphicFrameMk id="5" creationId="{A622C33D-5C69-4F38-A764-FCE2EE635102}"/>
          </ac:graphicFrameMkLst>
        </pc:graphicFrameChg>
      </pc:sldChg>
      <pc:sldChg chg="modSp mod">
        <pc:chgData name="Donald Monistere" userId="0fa1e536843565d6" providerId="LiveId" clId="{FBB7C459-4D24-4EB4-9703-79F3B4DCD606}" dt="2020-11-08T19:01:37.368" v="48" actId="1076"/>
        <pc:sldMkLst>
          <pc:docMk/>
          <pc:sldMk cId="1767118026" sldId="264"/>
        </pc:sldMkLst>
        <pc:graphicFrameChg chg="mod modGraphic">
          <ac:chgData name="Donald Monistere" userId="0fa1e536843565d6" providerId="LiveId" clId="{FBB7C459-4D24-4EB4-9703-79F3B4DCD606}" dt="2020-11-08T19:01:37.368" v="48" actId="1076"/>
          <ac:graphicFrameMkLst>
            <pc:docMk/>
            <pc:sldMk cId="1767118026" sldId="264"/>
            <ac:graphicFrameMk id="5" creationId="{05E15AAF-447B-45A8-ACDA-BA903959379A}"/>
          </ac:graphicFrameMkLst>
        </pc:graphicFrameChg>
      </pc:sldChg>
      <pc:sldChg chg="delSp modSp mod">
        <pc:chgData name="Donald Monistere" userId="0fa1e536843565d6" providerId="LiveId" clId="{FBB7C459-4D24-4EB4-9703-79F3B4DCD606}" dt="2020-11-08T19:33:25.007" v="506" actId="1076"/>
        <pc:sldMkLst>
          <pc:docMk/>
          <pc:sldMk cId="1650159533" sldId="265"/>
        </pc:sldMkLst>
        <pc:graphicFrameChg chg="mod modGraphic">
          <ac:chgData name="Donald Monistere" userId="0fa1e536843565d6" providerId="LiveId" clId="{FBB7C459-4D24-4EB4-9703-79F3B4DCD606}" dt="2020-11-08T19:33:25.007" v="506" actId="1076"/>
          <ac:graphicFrameMkLst>
            <pc:docMk/>
            <pc:sldMk cId="1650159533" sldId="265"/>
            <ac:graphicFrameMk id="8" creationId="{EF783185-43BD-4AA3-8622-980094E5CC74}"/>
          </ac:graphicFrameMkLst>
        </pc:graphicFrameChg>
        <pc:graphicFrameChg chg="del modGraphic">
          <ac:chgData name="Donald Monistere" userId="0fa1e536843565d6" providerId="LiveId" clId="{FBB7C459-4D24-4EB4-9703-79F3B4DCD606}" dt="2020-11-08T19:18:06.557" v="200" actId="478"/>
          <ac:graphicFrameMkLst>
            <pc:docMk/>
            <pc:sldMk cId="1650159533" sldId="265"/>
            <ac:graphicFrameMk id="10" creationId="{F97D9F81-8B94-49EB-AD5D-BA954936ABF6}"/>
          </ac:graphicFrameMkLst>
        </pc:graphicFrameChg>
      </pc:sldChg>
      <pc:sldChg chg="modSp mod">
        <pc:chgData name="Donald Monistere" userId="0fa1e536843565d6" providerId="LiveId" clId="{FBB7C459-4D24-4EB4-9703-79F3B4DCD606}" dt="2020-11-08T19:02:58.874" v="64" actId="14100"/>
        <pc:sldMkLst>
          <pc:docMk/>
          <pc:sldMk cId="2594064212" sldId="266"/>
        </pc:sldMkLst>
        <pc:graphicFrameChg chg="mod modGraphic">
          <ac:chgData name="Donald Monistere" userId="0fa1e536843565d6" providerId="LiveId" clId="{FBB7C459-4D24-4EB4-9703-79F3B4DCD606}" dt="2020-11-08T19:02:58.874" v="64" actId="14100"/>
          <ac:graphicFrameMkLst>
            <pc:docMk/>
            <pc:sldMk cId="2594064212" sldId="266"/>
            <ac:graphicFrameMk id="3" creationId="{58C225B6-11A1-4C97-B03C-4A7C189832A1}"/>
          </ac:graphicFrameMkLst>
        </pc:graphicFrameChg>
      </pc:sldChg>
      <pc:sldChg chg="addSp delSp modSp mod">
        <pc:chgData name="Donald Monistere" userId="0fa1e536843565d6" providerId="LiveId" clId="{FBB7C459-4D24-4EB4-9703-79F3B4DCD606}" dt="2020-11-08T19:34:19.450" v="524" actId="6549"/>
        <pc:sldMkLst>
          <pc:docMk/>
          <pc:sldMk cId="3894965077" sldId="270"/>
        </pc:sldMkLst>
        <pc:spChg chg="mod">
          <ac:chgData name="Donald Monistere" userId="0fa1e536843565d6" providerId="LiveId" clId="{FBB7C459-4D24-4EB4-9703-79F3B4DCD606}" dt="2020-11-08T19:26:05.399" v="355" actId="20577"/>
          <ac:spMkLst>
            <pc:docMk/>
            <pc:sldMk cId="3894965077" sldId="270"/>
            <ac:spMk id="3" creationId="{EA9ACB68-29CF-40A5-AEE9-426E0D84F8C5}"/>
          </ac:spMkLst>
        </pc:spChg>
        <pc:spChg chg="mod">
          <ac:chgData name="Donald Monistere" userId="0fa1e536843565d6" providerId="LiveId" clId="{FBB7C459-4D24-4EB4-9703-79F3B4DCD606}" dt="2020-11-08T19:27:24.700" v="440"/>
          <ac:spMkLst>
            <pc:docMk/>
            <pc:sldMk cId="3894965077" sldId="270"/>
            <ac:spMk id="6" creationId="{37477B35-51E6-4021-BFB7-9A29A8241061}"/>
          </ac:spMkLst>
        </pc:spChg>
        <pc:graphicFrameChg chg="mod modGraphic">
          <ac:chgData name="Donald Monistere" userId="0fa1e536843565d6" providerId="LiveId" clId="{FBB7C459-4D24-4EB4-9703-79F3B4DCD606}" dt="2020-11-08T19:30:35.591" v="497" actId="1076"/>
          <ac:graphicFrameMkLst>
            <pc:docMk/>
            <pc:sldMk cId="3894965077" sldId="270"/>
            <ac:graphicFrameMk id="5" creationId="{0E2CDCC1-792D-4B17-9521-3A0816DB94E5}"/>
          </ac:graphicFrameMkLst>
        </pc:graphicFrameChg>
        <pc:graphicFrameChg chg="add mod modGraphic">
          <ac:chgData name="Donald Monistere" userId="0fa1e536843565d6" providerId="LiveId" clId="{FBB7C459-4D24-4EB4-9703-79F3B4DCD606}" dt="2020-11-08T19:34:19.450" v="524" actId="6549"/>
          <ac:graphicFrameMkLst>
            <pc:docMk/>
            <pc:sldMk cId="3894965077" sldId="270"/>
            <ac:graphicFrameMk id="7" creationId="{315D33E1-D9E6-413D-8ABA-240234504937}"/>
          </ac:graphicFrameMkLst>
        </pc:graphicFrameChg>
        <pc:graphicFrameChg chg="mod modGraphic">
          <ac:chgData name="Donald Monistere" userId="0fa1e536843565d6" providerId="LiveId" clId="{FBB7C459-4D24-4EB4-9703-79F3B4DCD606}" dt="2020-11-08T19:33:52.441" v="512" actId="20577"/>
          <ac:graphicFrameMkLst>
            <pc:docMk/>
            <pc:sldMk cId="3894965077" sldId="270"/>
            <ac:graphicFrameMk id="8" creationId="{25E106FE-3F1C-4D44-A868-018769DC08D3}"/>
          </ac:graphicFrameMkLst>
        </pc:graphicFrameChg>
        <pc:graphicFrameChg chg="del mod modGraphic">
          <ac:chgData name="Donald Monistere" userId="0fa1e536843565d6" providerId="LiveId" clId="{FBB7C459-4D24-4EB4-9703-79F3B4DCD606}" dt="2020-11-08T19:27:40.336" v="443" actId="478"/>
          <ac:graphicFrameMkLst>
            <pc:docMk/>
            <pc:sldMk cId="3894965077" sldId="270"/>
            <ac:graphicFrameMk id="10" creationId="{3D0F921B-D642-46C5-8CF7-395727B5EF1E}"/>
          </ac:graphicFrameMkLst>
        </pc:graphicFrameChg>
      </pc:sldChg>
      <pc:sldChg chg="addSp modSp mod">
        <pc:chgData name="Donald Monistere" userId="0fa1e536843565d6" providerId="LiveId" clId="{FBB7C459-4D24-4EB4-9703-79F3B4DCD606}" dt="2020-11-08T19:45:20.619" v="756" actId="20577"/>
        <pc:sldMkLst>
          <pc:docMk/>
          <pc:sldMk cId="3238697173" sldId="272"/>
        </pc:sldMkLst>
        <pc:spChg chg="mod">
          <ac:chgData name="Donald Monistere" userId="0fa1e536843565d6" providerId="LiveId" clId="{FBB7C459-4D24-4EB4-9703-79F3B4DCD606}" dt="2020-11-08T19:44:05.294" v="720" actId="1076"/>
          <ac:spMkLst>
            <pc:docMk/>
            <pc:sldMk cId="3238697173" sldId="272"/>
            <ac:spMk id="3" creationId="{E083B9BA-8104-467D-8DE5-B9BB602A6F88}"/>
          </ac:spMkLst>
        </pc:spChg>
        <pc:graphicFrameChg chg="add mod modGraphic">
          <ac:chgData name="Donald Monistere" userId="0fa1e536843565d6" providerId="LiveId" clId="{FBB7C459-4D24-4EB4-9703-79F3B4DCD606}" dt="2020-11-08T19:45:20.619" v="756" actId="20577"/>
          <ac:graphicFrameMkLst>
            <pc:docMk/>
            <pc:sldMk cId="3238697173" sldId="272"/>
            <ac:graphicFrameMk id="5" creationId="{3ADFF2A1-188C-43E4-B356-645709EC3FDD}"/>
          </ac:graphicFrameMkLst>
        </pc:graphicFrameChg>
      </pc:sldChg>
      <pc:sldChg chg="modSp mod ord">
        <pc:chgData name="Donald Monistere" userId="0fa1e536843565d6" providerId="LiveId" clId="{FBB7C459-4D24-4EB4-9703-79F3B4DCD606}" dt="2020-11-08T19:43:33.453" v="718" actId="1076"/>
        <pc:sldMkLst>
          <pc:docMk/>
          <pc:sldMk cId="1326427551" sldId="273"/>
        </pc:sldMkLst>
        <pc:spChg chg="mod">
          <ac:chgData name="Donald Monistere" userId="0fa1e536843565d6" providerId="LiveId" clId="{FBB7C459-4D24-4EB4-9703-79F3B4DCD606}" dt="2020-11-08T19:43:29.198" v="717" actId="1076"/>
          <ac:spMkLst>
            <pc:docMk/>
            <pc:sldMk cId="1326427551" sldId="273"/>
            <ac:spMk id="2" creationId="{64C0240E-F440-4DCA-8077-43A3AD30C662}"/>
          </ac:spMkLst>
        </pc:spChg>
        <pc:graphicFrameChg chg="mod modGraphic">
          <ac:chgData name="Donald Monistere" userId="0fa1e536843565d6" providerId="LiveId" clId="{FBB7C459-4D24-4EB4-9703-79F3B4DCD606}" dt="2020-11-08T19:43:24.039" v="716" actId="404"/>
          <ac:graphicFrameMkLst>
            <pc:docMk/>
            <pc:sldMk cId="1326427551" sldId="273"/>
            <ac:graphicFrameMk id="5" creationId="{7B71AC7C-6E75-4A80-9EBB-3719CD6E9046}"/>
          </ac:graphicFrameMkLst>
        </pc:graphicFrameChg>
        <pc:graphicFrameChg chg="mod modGraphic">
          <ac:chgData name="Donald Monistere" userId="0fa1e536843565d6" providerId="LiveId" clId="{FBB7C459-4D24-4EB4-9703-79F3B4DCD606}" dt="2020-11-08T19:43:33.453" v="718" actId="1076"/>
          <ac:graphicFrameMkLst>
            <pc:docMk/>
            <pc:sldMk cId="1326427551" sldId="273"/>
            <ac:graphicFrameMk id="7" creationId="{6C61A699-C712-49AC-9033-5CA32744A1FC}"/>
          </ac:graphicFrameMkLst>
        </pc:graphicFrameChg>
      </pc:sldChg>
      <pc:sldChg chg="modSp mod">
        <pc:chgData name="Donald Monistere" userId="0fa1e536843565d6" providerId="LiveId" clId="{FBB7C459-4D24-4EB4-9703-79F3B4DCD606}" dt="2020-11-08T19:46:06.887" v="761" actId="403"/>
        <pc:sldMkLst>
          <pc:docMk/>
          <pc:sldMk cId="17840738" sldId="274"/>
        </pc:sldMkLst>
        <pc:graphicFrameChg chg="modGraphic">
          <ac:chgData name="Donald Monistere" userId="0fa1e536843565d6" providerId="LiveId" clId="{FBB7C459-4D24-4EB4-9703-79F3B4DCD606}" dt="2020-11-08T19:46:06.887" v="761" actId="403"/>
          <ac:graphicFrameMkLst>
            <pc:docMk/>
            <pc:sldMk cId="17840738" sldId="274"/>
            <ac:graphicFrameMk id="7" creationId="{6C61A699-C712-49AC-9033-5CA32744A1FC}"/>
          </ac:graphicFrameMkLst>
        </pc:graphicFrameChg>
      </pc:sldChg>
      <pc:sldChg chg="modSp mod">
        <pc:chgData name="Donald Monistere" userId="0fa1e536843565d6" providerId="LiveId" clId="{FBB7C459-4D24-4EB4-9703-79F3B4DCD606}" dt="2020-11-08T20:21:29.096" v="774" actId="20577"/>
        <pc:sldMkLst>
          <pc:docMk/>
          <pc:sldMk cId="1599204959" sldId="275"/>
        </pc:sldMkLst>
        <pc:spChg chg="mod">
          <ac:chgData name="Donald Monistere" userId="0fa1e536843565d6" providerId="LiveId" clId="{FBB7C459-4D24-4EB4-9703-79F3B4DCD606}" dt="2020-11-08T20:21:29.096" v="774" actId="20577"/>
          <ac:spMkLst>
            <pc:docMk/>
            <pc:sldMk cId="1599204959" sldId="275"/>
            <ac:spMk id="3" creationId="{93A321F3-CCB3-4C84-B9C0-DA4BCD60889B}"/>
          </ac:spMkLst>
        </pc:spChg>
      </pc:sldChg>
      <pc:sldChg chg="modSp mod">
        <pc:chgData name="Donald Monistere" userId="0fa1e536843565d6" providerId="LiveId" clId="{FBB7C459-4D24-4EB4-9703-79F3B4DCD606}" dt="2020-11-08T20:21:44.859" v="783" actId="20577"/>
        <pc:sldMkLst>
          <pc:docMk/>
          <pc:sldMk cId="352655816" sldId="277"/>
        </pc:sldMkLst>
        <pc:spChg chg="mod">
          <ac:chgData name="Donald Monistere" userId="0fa1e536843565d6" providerId="LiveId" clId="{FBB7C459-4D24-4EB4-9703-79F3B4DCD606}" dt="2020-11-08T20:21:44.859" v="783" actId="20577"/>
          <ac:spMkLst>
            <pc:docMk/>
            <pc:sldMk cId="352655816" sldId="277"/>
            <ac:spMk id="2" creationId="{0C41EDFA-89D4-4DED-83C7-72C71928C8CB}"/>
          </ac:spMkLst>
        </pc:spChg>
      </pc:sldChg>
      <pc:sldChg chg="modSp mod">
        <pc:chgData name="Donald Monistere" userId="0fa1e536843565d6" providerId="LiveId" clId="{FBB7C459-4D24-4EB4-9703-79F3B4DCD606}" dt="2020-11-08T20:21:05.670" v="770" actId="6549"/>
        <pc:sldMkLst>
          <pc:docMk/>
          <pc:sldMk cId="1313386347" sldId="280"/>
        </pc:sldMkLst>
        <pc:spChg chg="mod">
          <ac:chgData name="Donald Monistere" userId="0fa1e536843565d6" providerId="LiveId" clId="{FBB7C459-4D24-4EB4-9703-79F3B4DCD606}" dt="2020-11-08T20:21:05.670" v="770" actId="6549"/>
          <ac:spMkLst>
            <pc:docMk/>
            <pc:sldMk cId="1313386347" sldId="280"/>
            <ac:spMk id="3" creationId="{40E94928-F557-4133-8966-01CB7CC60816}"/>
          </ac:spMkLst>
        </pc:spChg>
      </pc:sldChg>
      <pc:sldChg chg="modSp add del mod">
        <pc:chgData name="Donald Monistere" userId="0fa1e536843565d6" providerId="LiveId" clId="{FBB7C459-4D24-4EB4-9703-79F3B4DCD606}" dt="2020-11-08T19:44:30.655" v="723" actId="2696"/>
        <pc:sldMkLst>
          <pc:docMk/>
          <pc:sldMk cId="640911875" sldId="282"/>
        </pc:sldMkLst>
        <pc:spChg chg="mod">
          <ac:chgData name="Donald Monistere" userId="0fa1e536843565d6" providerId="LiveId" clId="{FBB7C459-4D24-4EB4-9703-79F3B4DCD606}" dt="2020-11-08T19:29:58.710" v="494" actId="6549"/>
          <ac:spMkLst>
            <pc:docMk/>
            <pc:sldMk cId="640911875" sldId="282"/>
            <ac:spMk id="3" creationId="{EA9ACB68-29CF-40A5-AEE9-426E0D84F8C5}"/>
          </ac:spMkLst>
        </pc:spChg>
        <pc:graphicFrameChg chg="mod">
          <ac:chgData name="Donald Monistere" userId="0fa1e536843565d6" providerId="LiveId" clId="{FBB7C459-4D24-4EB4-9703-79F3B4DCD606}" dt="2020-11-08T19:43:42.542" v="719" actId="1076"/>
          <ac:graphicFrameMkLst>
            <pc:docMk/>
            <pc:sldMk cId="640911875" sldId="282"/>
            <ac:graphicFrameMk id="5" creationId="{0E2CDCC1-792D-4B17-9521-3A0816DB94E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A83DE-6A65-4E79-86D9-21B55BF129B3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98DBE-78F4-4AB3-9939-64274B224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40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98DBE-78F4-4AB3-9939-64274B2242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33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98DBE-78F4-4AB3-9939-64274B2242C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39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98DBE-78F4-4AB3-9939-64274B2242C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81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98DBE-78F4-4AB3-9939-64274B2242C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87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527E9-6A48-41C4-BE72-19DCD6518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DC6AD7-D541-4D2B-8D14-DB7EDD12A0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13226-65FA-4E55-93BA-E624FF123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0715-6ECF-4B10-B2C9-D9087398273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01F1E-E470-40C1-A331-656942B25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66805-3B9D-463C-ACBD-487965BAA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7B82-D267-4601-962E-C26AC016E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25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5AA16-8062-47BE-89AB-6A3C79C68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67FC36-13CA-4DC1-A678-CDFB164C9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7FFAC-55D9-4B05-A61D-9FC9B15F1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0715-6ECF-4B10-B2C9-D9087398273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D9C6A-F901-4B59-9B01-2AE5113C8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632BF-7841-4B89-86C1-ABC022681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7B82-D267-4601-962E-C26AC016E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1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2E0FCA-AA82-40BB-9882-19291229B5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49885F-1045-4792-9FED-8517DB895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B797C-5503-4CA1-94AF-7CB65EB99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0715-6ECF-4B10-B2C9-D9087398273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081A2-2135-4E19-B864-635EE6E50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6D240-E393-487D-B3BA-22657C78E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7B82-D267-4601-962E-C26AC016E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40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5A3BB-A21E-4CAA-BF16-95F2F6309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5F886-5AD9-4475-9FA8-6E9714B21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2EE38-DFDD-4276-B3BF-FA4CA5F93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0715-6ECF-4B10-B2C9-D9087398273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9EE5A-1318-42C4-9B74-B7A5C2D5D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B684F-8C34-4D87-B579-AEDB5AA3E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7B82-D267-4601-962E-C26AC016E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2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EC7C8-8044-497D-AA60-C7F7F4646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C71DA-BFCB-4AE9-8B8E-E08FA09B0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24979-43B3-4359-BE1F-E5173F7AD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0715-6ECF-4B10-B2C9-D9087398273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D8098-0475-4720-A77D-02303414E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E4C40-3405-4DC3-BEBE-961C464F0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7B82-D267-4601-962E-C26AC016E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53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30358-4868-4504-B43D-7A039DE30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53544-CC0F-496C-8006-E635756CAF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4CD6E5-8FD3-4791-AFE4-FAAE54C06C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FA6F7E-CA5B-4E26-93EC-04E57A7C6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0715-6ECF-4B10-B2C9-D9087398273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58D3F-8A77-4A9C-9084-D961BC3DD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D84AC6-8EA2-4EE3-9299-51EF466F0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7B82-D267-4601-962E-C26AC016E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44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0BB-6236-4D2F-A12D-B68BFA2D1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951748-3EA4-4B57-9B5E-7817A5193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0802E1-6CEB-46F2-A06B-52E80A19C0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BE763C-5301-444B-8D7A-769413F2BB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EA74E5-5FC7-4AD8-97DA-F80CB4C840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CEA6CB-EF33-4451-BE27-5AAF2319A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0715-6ECF-4B10-B2C9-D9087398273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4F6841-A31E-4373-B546-3D21822FA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DCC09B-5F8F-40C6-9485-7C8AACE95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7B82-D267-4601-962E-C26AC016E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24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B2BDC-883B-424F-9AE4-8CC9009FE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961254-CF87-4630-A608-073DE64D2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0715-6ECF-4B10-B2C9-D9087398273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92C935-6CDA-4994-BCE7-D073D293E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C495A4-1B5E-4870-8FDF-3E4A194D6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7B82-D267-4601-962E-C26AC016E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655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ECB629-0B1B-4E9A-99BC-C7DA0674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0715-6ECF-4B10-B2C9-D9087398273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8EC48-1635-4B6D-847E-E2C86F8DF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6E8D7F-EB44-455A-8A1F-2CCD142DC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7B82-D267-4601-962E-C26AC016E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51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60810-F6AF-4656-852D-26B3AE609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8DB80-FE47-4317-8297-6E352B90C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BD198A-85B8-465D-BC38-86DB3373D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A69287-8118-4C07-A739-C83D63A04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0715-6ECF-4B10-B2C9-D9087398273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29B24D-BD2B-4B64-814F-886BA7129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28A18F-254C-44A9-83FE-82496F08B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7B82-D267-4601-962E-C26AC016E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95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0830A-8214-4D0F-95D5-C0F6B95CE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0801E4-6EDD-4126-BE9B-B057F26D75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AAF768-DD5B-4BE9-822B-290BC2883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4E5F91-96B3-45F0-B20E-2079658B7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0715-6ECF-4B10-B2C9-D9087398273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0652E4-D7B5-4048-9A8A-62BB593CE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67207B-EF15-4CED-952A-E9E9A718B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7B82-D267-4601-962E-C26AC016E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22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B38913-EFDE-4666-8CB1-904BDE44C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7E181E-46FA-47BA-A923-82AA5FE33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ACFAB-9C92-4205-9715-B539B48A8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40715-6ECF-4B10-B2C9-D9087398273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A3954-CDA1-46A1-8587-E08181F3C7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62907-E0AD-45C8-8FFC-CA1AB4E74D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47B82-D267-4601-962E-C26AC016E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7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16E9D-52FC-45B4-AD0D-CF2082A8C4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3528" y="3830839"/>
            <a:ext cx="9144000" cy="2387600"/>
          </a:xfrm>
        </p:spPr>
        <p:txBody>
          <a:bodyPr>
            <a:noAutofit/>
          </a:bodyPr>
          <a:lstStyle/>
          <a:p>
            <a:r>
              <a:rPr lang="en-US" sz="4800" b="1" dirty="0">
                <a:effectLst/>
                <a:latin typeface="Edwardian Script ITC" panose="030303020407070D0804" pitchFamily="66" charset="0"/>
                <a:ea typeface="Times New Roman" panose="02020603050405020304" pitchFamily="18" charset="0"/>
              </a:rPr>
              <a:t>Waterford</a:t>
            </a:r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48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at Smith Lake</a:t>
            </a:r>
            <a:b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193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9563A2-2A35-4829-8C37-EBB5B732D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3528" y="3830839"/>
            <a:ext cx="9144000" cy="1655762"/>
          </a:xfrm>
        </p:spPr>
        <p:txBody>
          <a:bodyPr/>
          <a:lstStyle/>
          <a:p>
            <a:r>
              <a:rPr lang="en-US" dirty="0"/>
              <a:t>2020 Annual Homeowners Meeting </a:t>
            </a:r>
          </a:p>
        </p:txBody>
      </p:sp>
    </p:spTree>
    <p:extLst>
      <p:ext uri="{BB962C8B-B14F-4D97-AF65-F5344CB8AC3E}">
        <p14:creationId xmlns:p14="http://schemas.microsoft.com/office/powerpoint/2010/main" val="323738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8FA9430-36BE-480C-BA49-99A753502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030360"/>
              </p:ext>
            </p:extLst>
          </p:nvPr>
        </p:nvGraphicFramePr>
        <p:xfrm>
          <a:off x="180622" y="167423"/>
          <a:ext cx="5701245" cy="63750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01824">
                  <a:extLst>
                    <a:ext uri="{9D8B030D-6E8A-4147-A177-3AD203B41FA5}">
                      <a16:colId xmlns:a16="http://schemas.microsoft.com/office/drawing/2014/main" val="1864950849"/>
                    </a:ext>
                  </a:extLst>
                </a:gridCol>
                <a:gridCol w="2899421">
                  <a:extLst>
                    <a:ext uri="{9D8B030D-6E8A-4147-A177-3AD203B41FA5}">
                      <a16:colId xmlns:a16="http://schemas.microsoft.com/office/drawing/2014/main" val="1617319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108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Elevators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2047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111436"/>
                  </a:ext>
                </a:extLst>
              </a:tr>
              <a:tr h="446705">
                <a:tc>
                  <a:txBody>
                    <a:bodyPr/>
                    <a:lstStyle/>
                    <a:p>
                      <a:r>
                        <a:rPr lang="en-US" dirty="0"/>
                        <a:t>2. Fire Alarm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Done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596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 Generator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2042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603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4. Light Fixtures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2032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766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5. Balconies \ Breezeways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Refinish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782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6. Doors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2037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875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7. Gutters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2042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697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8. Paint finish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Refinish Now &amp; every 8 years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311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9. Railings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2042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665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10.  Flat Roof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Replace in 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560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11. Metal Roof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in 2042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401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12. Rooftop Stands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Replace 2017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501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13. Walls EIFS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Repair 2017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837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14. Deck Concrete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2027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155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15. Pool Finish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2021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815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16. Asphalt Pavement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20868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7F2D0D9-B46C-4309-9ACE-0C43B07357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362519"/>
              </p:ext>
            </p:extLst>
          </p:nvPr>
        </p:nvGraphicFramePr>
        <p:xfrm>
          <a:off x="6608179" y="2123223"/>
          <a:ext cx="4860403" cy="44192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79835">
                  <a:extLst>
                    <a:ext uri="{9D8B030D-6E8A-4147-A177-3AD203B41FA5}">
                      <a16:colId xmlns:a16="http://schemas.microsoft.com/office/drawing/2014/main" val="1864950849"/>
                    </a:ext>
                  </a:extLst>
                </a:gridCol>
                <a:gridCol w="2280568">
                  <a:extLst>
                    <a:ext uri="{9D8B030D-6E8A-4147-A177-3AD203B41FA5}">
                      <a16:colId xmlns:a16="http://schemas.microsoft.com/office/drawing/2014/main" val="1617319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108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17. Asphalt Preservation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Every 8 years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111436"/>
                  </a:ext>
                </a:extLst>
              </a:tr>
              <a:tr h="446705">
                <a:tc>
                  <a:txBody>
                    <a:bodyPr/>
                    <a:lstStyle/>
                    <a:p>
                      <a:r>
                        <a:rPr lang="en-US" dirty="0"/>
                        <a:t>18. Boat Ramp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2027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596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19. Deck Wood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2026 &amp; 2046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603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20. Dock Decking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in 2031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766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21. Dock Roofs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in 2041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782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22. Gangways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in 2036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875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23. Light Poles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in 2037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697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24. Mailboxes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in 2037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311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25. Retaining Walls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by 2047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665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26. Shoreline Stabilization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2027 and 2047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560684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CF875F30-689D-449B-8B4B-105332FCB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7196" y="302313"/>
            <a:ext cx="5586715" cy="1325563"/>
          </a:xfrm>
        </p:spPr>
        <p:txBody>
          <a:bodyPr/>
          <a:lstStyle/>
          <a:p>
            <a:r>
              <a:rPr lang="en-US" dirty="0"/>
              <a:t>Reserve Study Summary </a:t>
            </a:r>
          </a:p>
        </p:txBody>
      </p:sp>
    </p:spTree>
    <p:extLst>
      <p:ext uri="{BB962C8B-B14F-4D97-AF65-F5344CB8AC3E}">
        <p14:creationId xmlns:p14="http://schemas.microsoft.com/office/powerpoint/2010/main" val="1423893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073EE-8C45-4CC2-BB6F-FCB08681F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Reserve Study Summary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E196FD3-B48D-4082-AC8C-4B5F8FAF95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3246124"/>
              </p:ext>
            </p:extLst>
          </p:nvPr>
        </p:nvGraphicFramePr>
        <p:xfrm>
          <a:off x="255374" y="1690688"/>
          <a:ext cx="11796583" cy="4037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6005">
                  <a:extLst>
                    <a:ext uri="{9D8B030D-6E8A-4147-A177-3AD203B41FA5}">
                      <a16:colId xmlns:a16="http://schemas.microsoft.com/office/drawing/2014/main" val="1618769165"/>
                    </a:ext>
                  </a:extLst>
                </a:gridCol>
                <a:gridCol w="2325919">
                  <a:extLst>
                    <a:ext uri="{9D8B030D-6E8A-4147-A177-3AD203B41FA5}">
                      <a16:colId xmlns:a16="http://schemas.microsoft.com/office/drawing/2014/main" val="3724435398"/>
                    </a:ext>
                  </a:extLst>
                </a:gridCol>
                <a:gridCol w="1693747">
                  <a:extLst>
                    <a:ext uri="{9D8B030D-6E8A-4147-A177-3AD203B41FA5}">
                      <a16:colId xmlns:a16="http://schemas.microsoft.com/office/drawing/2014/main" val="3067803734"/>
                    </a:ext>
                  </a:extLst>
                </a:gridCol>
                <a:gridCol w="1657962">
                  <a:extLst>
                    <a:ext uri="{9D8B030D-6E8A-4147-A177-3AD203B41FA5}">
                      <a16:colId xmlns:a16="http://schemas.microsoft.com/office/drawing/2014/main" val="2470762997"/>
                    </a:ext>
                  </a:extLst>
                </a:gridCol>
                <a:gridCol w="1422389">
                  <a:extLst>
                    <a:ext uri="{9D8B030D-6E8A-4147-A177-3AD203B41FA5}">
                      <a16:colId xmlns:a16="http://schemas.microsoft.com/office/drawing/2014/main" val="3788547100"/>
                    </a:ext>
                  </a:extLst>
                </a:gridCol>
                <a:gridCol w="1493956">
                  <a:extLst>
                    <a:ext uri="{9D8B030D-6E8A-4147-A177-3AD203B41FA5}">
                      <a16:colId xmlns:a16="http://schemas.microsoft.com/office/drawing/2014/main" val="2345703493"/>
                    </a:ext>
                  </a:extLst>
                </a:gridCol>
                <a:gridCol w="1386605">
                  <a:extLst>
                    <a:ext uri="{9D8B030D-6E8A-4147-A177-3AD203B41FA5}">
                      <a16:colId xmlns:a16="http://schemas.microsoft.com/office/drawing/2014/main" val="1990748481"/>
                    </a:ext>
                  </a:extLst>
                </a:gridCol>
              </a:tblGrid>
              <a:tr h="255440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u="none" strike="noStrike">
                          <a:effectLst/>
                        </a:rPr>
                        <a:t> 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u="none" strike="noStrike">
                          <a:effectLst/>
                        </a:rPr>
                        <a:t>2020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u="none" strike="noStrike">
                          <a:effectLst/>
                        </a:rPr>
                        <a:t>2021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u="none" strike="noStrike">
                          <a:effectLst/>
                        </a:rPr>
                        <a:t>2022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u="none" strike="noStrike">
                          <a:effectLst/>
                        </a:rPr>
                        <a:t>2023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u="none" strike="noStrike">
                          <a:effectLst/>
                        </a:rPr>
                        <a:t>2024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u="none" strike="noStrike">
                          <a:effectLst/>
                        </a:rPr>
                        <a:t>2025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extLst>
                  <a:ext uri="{0D108BD9-81ED-4DB2-BD59-A6C34878D82A}">
                    <a16:rowId xmlns:a16="http://schemas.microsoft.com/office/drawing/2014/main" val="2136028943"/>
                  </a:ext>
                </a:extLst>
              </a:tr>
              <a:tr h="343247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Beginning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 $               145,000.00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 $     166,500.00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    228,800.00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$292,600.00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$ 357,900.00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 $424,800.00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extLst>
                  <a:ext uri="{0D108BD9-81ED-4DB2-BD59-A6C34878D82A}">
                    <a16:rowId xmlns:a16="http://schemas.microsoft.com/office/drawing/2014/main" val="2689981314"/>
                  </a:ext>
                </a:extLst>
              </a:tr>
              <a:tr h="295352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In Year Reserve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                 21,500.00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 $      62,300.00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 $      63,800.00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 $  65,300.00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 $   66,900.00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 $  68,500.00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extLst>
                  <a:ext uri="{0D108BD9-81ED-4DB2-BD59-A6C34878D82A}">
                    <a16:rowId xmlns:a16="http://schemas.microsoft.com/office/drawing/2014/main" val="4041163796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Projected Expense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                 18,000.00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extLst>
                  <a:ext uri="{0D108BD9-81ED-4DB2-BD59-A6C34878D82A}">
                    <a16:rowId xmlns:a16="http://schemas.microsoft.com/office/drawing/2014/main" val="2167823026"/>
                  </a:ext>
                </a:extLst>
              </a:tr>
              <a:tr h="255440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extLst>
                  <a:ext uri="{0D108BD9-81ED-4DB2-BD59-A6C34878D82A}">
                    <a16:rowId xmlns:a16="http://schemas.microsoft.com/office/drawing/2014/main" val="549732001"/>
                  </a:ext>
                </a:extLst>
              </a:tr>
              <a:tr h="255440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Ending Balance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               148,500.00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     228,800.00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 $    292,600.00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 $357,900.00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$ 424,800.00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$493,300.00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extLst>
                  <a:ext uri="{0D108BD9-81ED-4DB2-BD59-A6C34878D82A}">
                    <a16:rowId xmlns:a16="http://schemas.microsoft.com/office/drawing/2014/main" val="3672000739"/>
                  </a:ext>
                </a:extLst>
              </a:tr>
              <a:tr h="255440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Assessment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 $                 18,000.00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                  -  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                  -  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 $              -  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               -  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             -  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extLst>
                  <a:ext uri="{0D108BD9-81ED-4DB2-BD59-A6C34878D82A}">
                    <a16:rowId xmlns:a16="http://schemas.microsoft.com/office/drawing/2014/main" val="436007894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Ending Balance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               166,500.00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     228,800.00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    292,600.00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 $357,900.00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 $ 424,800.00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$493,300.00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extLst>
                  <a:ext uri="{0D108BD9-81ED-4DB2-BD59-A6C34878D82A}">
                    <a16:rowId xmlns:a16="http://schemas.microsoft.com/office/drawing/2014/main" val="440825597"/>
                  </a:ext>
                </a:extLst>
              </a:tr>
              <a:tr h="255440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extLst>
                  <a:ext uri="{0D108BD9-81ED-4DB2-BD59-A6C34878D82A}">
                    <a16:rowId xmlns:a16="http://schemas.microsoft.com/office/drawing/2014/main" val="3687409846"/>
                  </a:ext>
                </a:extLst>
              </a:tr>
              <a:tr h="327282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Impact to A-Dues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        1,297.92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        1,329.17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    1,360.42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 $     1,393.75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 $   1,427.08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extLst>
                  <a:ext uri="{0D108BD9-81ED-4DB2-BD59-A6C34878D82A}">
                    <a16:rowId xmlns:a16="http://schemas.microsoft.com/office/drawing/2014/main" val="2651898983"/>
                  </a:ext>
                </a:extLst>
              </a:tr>
              <a:tr h="255440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Impact to Q-Dues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           324.48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           332.29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       340.10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 $        348.44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 $      356.77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extLst>
                  <a:ext uri="{0D108BD9-81ED-4DB2-BD59-A6C34878D82A}">
                    <a16:rowId xmlns:a16="http://schemas.microsoft.com/office/drawing/2014/main" val="3267894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200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8C225B6-11A1-4C97-B03C-4A7C189832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8345232"/>
              </p:ext>
            </p:extLst>
          </p:nvPr>
        </p:nvGraphicFramePr>
        <p:xfrm>
          <a:off x="123568" y="1821648"/>
          <a:ext cx="11944865" cy="3565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235">
                  <a:extLst>
                    <a:ext uri="{9D8B030D-6E8A-4147-A177-3AD203B41FA5}">
                      <a16:colId xmlns:a16="http://schemas.microsoft.com/office/drawing/2014/main" val="723075999"/>
                    </a:ext>
                  </a:extLst>
                </a:gridCol>
                <a:gridCol w="1516487">
                  <a:extLst>
                    <a:ext uri="{9D8B030D-6E8A-4147-A177-3AD203B41FA5}">
                      <a16:colId xmlns:a16="http://schemas.microsoft.com/office/drawing/2014/main" val="3398816379"/>
                    </a:ext>
                  </a:extLst>
                </a:gridCol>
                <a:gridCol w="1326927">
                  <a:extLst>
                    <a:ext uri="{9D8B030D-6E8A-4147-A177-3AD203B41FA5}">
                      <a16:colId xmlns:a16="http://schemas.microsoft.com/office/drawing/2014/main" val="1652606943"/>
                    </a:ext>
                  </a:extLst>
                </a:gridCol>
                <a:gridCol w="1405278">
                  <a:extLst>
                    <a:ext uri="{9D8B030D-6E8A-4147-A177-3AD203B41FA5}">
                      <a16:colId xmlns:a16="http://schemas.microsoft.com/office/drawing/2014/main" val="2255269319"/>
                    </a:ext>
                  </a:extLst>
                </a:gridCol>
                <a:gridCol w="1273848">
                  <a:extLst>
                    <a:ext uri="{9D8B030D-6E8A-4147-A177-3AD203B41FA5}">
                      <a16:colId xmlns:a16="http://schemas.microsoft.com/office/drawing/2014/main" val="76448109"/>
                    </a:ext>
                  </a:extLst>
                </a:gridCol>
                <a:gridCol w="1266268">
                  <a:extLst>
                    <a:ext uri="{9D8B030D-6E8A-4147-A177-3AD203B41FA5}">
                      <a16:colId xmlns:a16="http://schemas.microsoft.com/office/drawing/2014/main" val="3850603436"/>
                    </a:ext>
                  </a:extLst>
                </a:gridCol>
                <a:gridCol w="1266268">
                  <a:extLst>
                    <a:ext uri="{9D8B030D-6E8A-4147-A177-3AD203B41FA5}">
                      <a16:colId xmlns:a16="http://schemas.microsoft.com/office/drawing/2014/main" val="3500823770"/>
                    </a:ext>
                  </a:extLst>
                </a:gridCol>
                <a:gridCol w="1205607">
                  <a:extLst>
                    <a:ext uri="{9D8B030D-6E8A-4147-A177-3AD203B41FA5}">
                      <a16:colId xmlns:a16="http://schemas.microsoft.com/office/drawing/2014/main" val="1361857250"/>
                    </a:ext>
                  </a:extLst>
                </a:gridCol>
                <a:gridCol w="1144947">
                  <a:extLst>
                    <a:ext uri="{9D8B030D-6E8A-4147-A177-3AD203B41FA5}">
                      <a16:colId xmlns:a16="http://schemas.microsoft.com/office/drawing/2014/main" val="2948635890"/>
                    </a:ext>
                  </a:extLst>
                </a:gridCol>
              </a:tblGrid>
              <a:tr h="29333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strike="noStrike">
                          <a:effectLst/>
                        </a:rPr>
                        <a:t>2020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strike="noStrike">
                          <a:effectLst/>
                        </a:rPr>
                        <a:t>2021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strike="noStrike">
                          <a:effectLst/>
                        </a:rPr>
                        <a:t>2022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strike="noStrike">
                          <a:effectLst/>
                        </a:rPr>
                        <a:t>2023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strike="noStrike">
                          <a:effectLst/>
                        </a:rPr>
                        <a:t>2024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strike="noStrike">
                          <a:effectLst/>
                        </a:rPr>
                        <a:t>2025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strike="noStrike">
                          <a:effectLst/>
                        </a:rPr>
                        <a:t>2026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strike="noStrike">
                          <a:effectLst/>
                        </a:rPr>
                        <a:t>2027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extLst>
                  <a:ext uri="{0D108BD9-81ED-4DB2-BD59-A6C34878D82A}">
                    <a16:rowId xmlns:a16="http://schemas.microsoft.com/office/drawing/2014/main" val="3352675064"/>
                  </a:ext>
                </a:extLst>
              </a:tr>
              <a:tr h="394173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Beginning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   145,000.00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166,500.00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   (121,200.00)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$(207,400.00)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$(167,100.00)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$(110,200.00)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$ (51,700.00)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 $   8,400.00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extLst>
                  <a:ext uri="{0D108BD9-81ED-4DB2-BD59-A6C34878D82A}">
                    <a16:rowId xmlns:a16="http://schemas.microsoft.com/office/drawing/2014/main" val="3518782504"/>
                  </a:ext>
                </a:extLst>
              </a:tr>
              <a:tr h="339173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In Year Reserve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     21,500.00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 62,300.00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   63,800.00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65,300.00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66,900.00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68,500.00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70,100.00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$ 70,100.00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extLst>
                  <a:ext uri="{0D108BD9-81ED-4DB2-BD59-A6C34878D82A}">
                    <a16:rowId xmlns:a16="http://schemas.microsoft.com/office/drawing/2014/main" val="3479836573"/>
                  </a:ext>
                </a:extLst>
              </a:tr>
              <a:tr h="348339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Projected Expense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 $        18,000.00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( $   350,000.00) </a:t>
                      </a:r>
                      <a:endParaRPr lang="en-US" sz="1400" b="0" i="0" u="none" strike="noStrike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( $    150,000.00) </a:t>
                      </a:r>
                      <a:endParaRPr lang="en-US" sz="1400" b="0" i="0" u="none" strike="noStrike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 ($   25,000.00) </a:t>
                      </a:r>
                      <a:endParaRPr lang="en-US" sz="1400" b="0" i="0" u="none" strike="noStrike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 ($   10,000.00) </a:t>
                      </a:r>
                      <a:endParaRPr lang="en-US" sz="1400" b="0" i="0" u="none" strike="noStrike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( $   10,000.00) </a:t>
                      </a:r>
                      <a:endParaRPr lang="en-US" sz="1400" b="0" i="0" u="none" strike="noStrike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( $  10,000.00) </a:t>
                      </a:r>
                      <a:endParaRPr lang="en-US" sz="1400" b="0" i="0" u="none" strike="noStrike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 ($ 10,000.00 )</a:t>
                      </a:r>
                      <a:endParaRPr lang="en-US" sz="1400" b="0" i="0" u="none" strike="noStrike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extLst>
                  <a:ext uri="{0D108BD9-81ED-4DB2-BD59-A6C34878D82A}">
                    <a16:rowId xmlns:a16="http://schemas.microsoft.com/office/drawing/2014/main" val="4223672664"/>
                  </a:ext>
                </a:extLst>
              </a:tr>
              <a:tr h="29333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extLst>
                  <a:ext uri="{0D108BD9-81ED-4DB2-BD59-A6C34878D82A}">
                    <a16:rowId xmlns:a16="http://schemas.microsoft.com/office/drawing/2014/main" val="697380423"/>
                  </a:ext>
                </a:extLst>
              </a:tr>
              <a:tr h="293339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Ending Balance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   148,500.00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(121,200.00)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 $   (207,400.00)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$(167,100.00)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$(110,200.00)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(51,700.00)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 8,400.00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$ 68,500.00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extLst>
                  <a:ext uri="{0D108BD9-81ED-4DB2-BD59-A6C34878D82A}">
                    <a16:rowId xmlns:a16="http://schemas.microsoft.com/office/drawing/2014/main" val="673099833"/>
                  </a:ext>
                </a:extLst>
              </a:tr>
              <a:tr h="293339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Assessment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     18,000.00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 $                -  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               -  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            -  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            -  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            -  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           -  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          -  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extLst>
                  <a:ext uri="{0D108BD9-81ED-4DB2-BD59-A6C34878D82A}">
                    <a16:rowId xmlns:a16="http://schemas.microsoft.com/office/drawing/2014/main" val="2347717928"/>
                  </a:ext>
                </a:extLst>
              </a:tr>
              <a:tr h="348339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Ending Balance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   166,500.00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(121,200.00)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(207,400.00)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$(167,100.00)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$(110,200.00)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(51,700.00)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 8,400.00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$ 68,500.00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extLst>
                  <a:ext uri="{0D108BD9-81ED-4DB2-BD59-A6C34878D82A}">
                    <a16:rowId xmlns:a16="http://schemas.microsoft.com/office/drawing/2014/main" val="1116682970"/>
                  </a:ext>
                </a:extLst>
              </a:tr>
              <a:tr h="29333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/>
                </a:tc>
                <a:extLst>
                  <a:ext uri="{0D108BD9-81ED-4DB2-BD59-A6C34878D82A}">
                    <a16:rowId xmlns:a16="http://schemas.microsoft.com/office/drawing/2014/main" val="811798449"/>
                  </a:ext>
                </a:extLst>
              </a:tr>
              <a:tr h="375839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Impact to A-Dues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   1,297.92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     1,329.17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  1,360.42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  1,393.75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  1,427.08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 1,460.42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 $   1,460.42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extLst>
                  <a:ext uri="{0D108BD9-81ED-4DB2-BD59-A6C34878D82A}">
                    <a16:rowId xmlns:a16="http://schemas.microsoft.com/office/drawing/2014/main" val="1657181578"/>
                  </a:ext>
                </a:extLst>
              </a:tr>
              <a:tr h="293339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Impact to Q-Dues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 $         324.48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 $           332.29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 $        340.10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 $        348.44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 $        356.77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 $       365.10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 $      365.10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/>
                </a:tc>
                <a:extLst>
                  <a:ext uri="{0D108BD9-81ED-4DB2-BD59-A6C34878D82A}">
                    <a16:rowId xmlns:a16="http://schemas.microsoft.com/office/drawing/2014/main" val="601530205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DE977199-8E2F-433F-BD19-8F81F0651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Reserve Study Summary </a:t>
            </a:r>
          </a:p>
        </p:txBody>
      </p:sp>
    </p:spTree>
    <p:extLst>
      <p:ext uri="{BB962C8B-B14F-4D97-AF65-F5344CB8AC3E}">
        <p14:creationId xmlns:p14="http://schemas.microsoft.com/office/powerpoint/2010/main" val="2594064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EC81809-AC41-4DCE-B527-C747DDAB4B31}"/>
              </a:ext>
            </a:extLst>
          </p:cNvPr>
          <p:cNvSpPr txBox="1"/>
          <p:nvPr/>
        </p:nvSpPr>
        <p:spPr>
          <a:xfrm>
            <a:off x="3048000" y="1441626"/>
            <a:ext cx="6096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6000" b="1" dirty="0">
                <a:latin typeface="Edwardian Script ITC" panose="030303020407070D0804" pitchFamily="66" charset="0"/>
              </a:rPr>
              <a:t>We all want the same thing!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48FF533-980B-44FE-819D-2CE51A2ACC8B}"/>
              </a:ext>
            </a:extLst>
          </p:cNvPr>
          <p:cNvSpPr txBox="1">
            <a:spLocks/>
          </p:cNvSpPr>
          <p:nvPr/>
        </p:nvSpPr>
        <p:spPr>
          <a:xfrm>
            <a:off x="838200" y="2718315"/>
            <a:ext cx="10515600" cy="36486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/>
              <a:t>A beautiful property that we can enjoy  </a:t>
            </a:r>
          </a:p>
          <a:p>
            <a:pPr marL="0" indent="0" algn="ctr">
              <a:buNone/>
            </a:pPr>
            <a:r>
              <a:rPr lang="en-US" sz="3200" dirty="0"/>
              <a:t>That increases in value over time.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Can the Board deliver on this without help?   </a:t>
            </a:r>
          </a:p>
        </p:txBody>
      </p:sp>
    </p:spTree>
    <p:extLst>
      <p:ext uri="{BB962C8B-B14F-4D97-AF65-F5344CB8AC3E}">
        <p14:creationId xmlns:p14="http://schemas.microsoft.com/office/powerpoint/2010/main" val="759319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2509B-E65B-476A-A387-F14E9FD8B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Management Company will handle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C6063-2429-4D66-ABFE-3B5F1572F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1433564"/>
            <a:ext cx="3849512" cy="5997575"/>
          </a:xfrm>
        </p:spPr>
        <p:txBody>
          <a:bodyPr>
            <a:normAutofit/>
          </a:bodyPr>
          <a:lstStyle/>
          <a:p>
            <a:r>
              <a:rPr lang="en-US" sz="2000" dirty="0"/>
              <a:t>Landscape </a:t>
            </a:r>
          </a:p>
          <a:p>
            <a:pPr lvl="1"/>
            <a:r>
              <a:rPr lang="en-US" sz="1600" dirty="0"/>
              <a:t>Create Landscape Plan</a:t>
            </a:r>
          </a:p>
          <a:p>
            <a:pPr lvl="1"/>
            <a:r>
              <a:rPr lang="en-US" sz="1600" dirty="0"/>
              <a:t>Mow, weed eat, and edge all turf </a:t>
            </a:r>
          </a:p>
          <a:p>
            <a:pPr lvl="1"/>
            <a:r>
              <a:rPr lang="en-US" sz="1600" dirty="0"/>
              <a:t>Blow all hard surfaces weekly </a:t>
            </a:r>
          </a:p>
          <a:p>
            <a:pPr lvl="1"/>
            <a:r>
              <a:rPr lang="en-US" sz="1600" dirty="0"/>
              <a:t>Trim plant material as needed </a:t>
            </a:r>
          </a:p>
          <a:p>
            <a:pPr lvl="1"/>
            <a:r>
              <a:rPr lang="en-US" sz="1600" dirty="0"/>
              <a:t>Dormant pruning/correction pruning </a:t>
            </a:r>
          </a:p>
          <a:p>
            <a:pPr lvl="1"/>
            <a:r>
              <a:rPr lang="en-US" sz="1600" dirty="0"/>
              <a:t>Spray/pull weeds weekly </a:t>
            </a:r>
          </a:p>
          <a:p>
            <a:pPr lvl="1"/>
            <a:r>
              <a:rPr lang="en-US" sz="1600" dirty="0"/>
              <a:t>Limb/pinecone removal in natural areas weekly</a:t>
            </a:r>
          </a:p>
          <a:p>
            <a:pPr lvl="1"/>
            <a:r>
              <a:rPr lang="en-US" sz="1600" dirty="0"/>
              <a:t>Debris/trash Removal </a:t>
            </a:r>
          </a:p>
          <a:p>
            <a:pPr lvl="1"/>
            <a:r>
              <a:rPr lang="en-US" sz="1600" dirty="0"/>
              <a:t>Irrigation startup/monitoring/shutdown </a:t>
            </a:r>
          </a:p>
          <a:p>
            <a:pPr lvl="1"/>
            <a:r>
              <a:rPr lang="en-US" sz="1600" dirty="0"/>
              <a:t>Turf fertilization and weed control 7 round program </a:t>
            </a:r>
          </a:p>
          <a:p>
            <a:pPr lvl="1"/>
            <a:r>
              <a:rPr lang="en-US" sz="1600" dirty="0"/>
              <a:t>Mulch once a year/Pine straw twice a year </a:t>
            </a:r>
          </a:p>
          <a:p>
            <a:pPr lvl="1"/>
            <a:r>
              <a:rPr lang="en-US" sz="1600" dirty="0"/>
              <a:t>Pressure washing breezeways, stairwells, &amp; docks once a year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B31C4D-2433-4819-9B00-0F1D213E4A9C}"/>
              </a:ext>
            </a:extLst>
          </p:cNvPr>
          <p:cNvSpPr txBox="1"/>
          <p:nvPr/>
        </p:nvSpPr>
        <p:spPr>
          <a:xfrm>
            <a:off x="8308623" y="1413063"/>
            <a:ext cx="3883377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POOL MANAGEMENT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Weekly cleaning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Weekly chemicals and log by CPO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FINANCIAL SERVICES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Accounts receivable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Accounts payable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Monthly financial reports to HOA Board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Maintain automatic draft accounts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Address financial communication/issues with residences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Work with local certified public accountant to complete and file yearly tax return (CPA tax return invoiced separately)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09C025-66AC-4B13-B575-E0DD2EA591E5}"/>
              </a:ext>
            </a:extLst>
          </p:cNvPr>
          <p:cNvSpPr txBox="1"/>
          <p:nvPr/>
        </p:nvSpPr>
        <p:spPr>
          <a:xfrm>
            <a:off x="4100688" y="1433564"/>
            <a:ext cx="4147258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PROPERTY MANAGEMENT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Monthly property evaluations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Light bulb change out as needed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Janitorial services for common areas twice a week (lavatory, dog stations, trash, etc.)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Address violations with residences for the board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Community wide mailouts/email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Maintain administrative communication with residence for the board 7. Paperwork and communication for property closings 8. Adjust dock cables weekly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1B91B4F-C8A6-44F7-8021-494C36C6BA94}"/>
              </a:ext>
            </a:extLst>
          </p:cNvPr>
          <p:cNvCxnSpPr/>
          <p:nvPr/>
        </p:nvCxnSpPr>
        <p:spPr>
          <a:xfrm>
            <a:off x="4100688" y="1433564"/>
            <a:ext cx="0" cy="5068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98B029C-E53E-4CCC-8B1C-8225C1EF0987}"/>
              </a:ext>
            </a:extLst>
          </p:cNvPr>
          <p:cNvCxnSpPr/>
          <p:nvPr/>
        </p:nvCxnSpPr>
        <p:spPr>
          <a:xfrm>
            <a:off x="8247946" y="1433564"/>
            <a:ext cx="0" cy="5068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157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2A710-0ED0-4C46-9B68-763EF92E5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1325563"/>
          </a:xfrm>
        </p:spPr>
        <p:txBody>
          <a:bodyPr/>
          <a:lstStyle/>
          <a:p>
            <a:r>
              <a:rPr lang="en-US" dirty="0"/>
              <a:t>Budget Options addressing normal maintenance issue </a:t>
            </a:r>
          </a:p>
        </p:txBody>
      </p:sp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F97D9F81-8B94-49EB-AD5D-BA954936AB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372440"/>
              </p:ext>
            </p:extLst>
          </p:nvPr>
        </p:nvGraphicFramePr>
        <p:xfrm>
          <a:off x="838200" y="1435315"/>
          <a:ext cx="5463252" cy="466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09867">
                  <a:extLst>
                    <a:ext uri="{9D8B030D-6E8A-4147-A177-3AD203B41FA5}">
                      <a16:colId xmlns:a16="http://schemas.microsoft.com/office/drawing/2014/main" val="1864950849"/>
                    </a:ext>
                  </a:extLst>
                </a:gridCol>
                <a:gridCol w="1632301">
                  <a:extLst>
                    <a:ext uri="{9D8B030D-6E8A-4147-A177-3AD203B41FA5}">
                      <a16:colId xmlns:a16="http://schemas.microsoft.com/office/drawing/2014/main" val="3290931625"/>
                    </a:ext>
                  </a:extLst>
                </a:gridCol>
                <a:gridCol w="1821084">
                  <a:extLst>
                    <a:ext uri="{9D8B030D-6E8A-4147-A177-3AD203B41FA5}">
                      <a16:colId xmlns:a16="http://schemas.microsoft.com/office/drawing/2014/main" val="1617319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Without  Management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108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Dues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$1025.00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111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Revenue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$200,000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596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Expenses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$178,500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603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766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Income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$ 21,500.00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782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Current Reserve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$ 166,500.00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875674"/>
                  </a:ext>
                </a:extLst>
              </a:tr>
              <a:tr h="33242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697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Total Reserve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$188,000.00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311508"/>
                  </a:ext>
                </a:extLst>
              </a:tr>
            </a:tbl>
          </a:graphicData>
        </a:graphic>
      </p:graphicFrame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F3DBFAE0-1DFA-48E0-B386-1294CE880E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295449"/>
              </p:ext>
            </p:extLst>
          </p:nvPr>
        </p:nvGraphicFramePr>
        <p:xfrm>
          <a:off x="6523380" y="1507808"/>
          <a:ext cx="5463251" cy="439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09866">
                  <a:extLst>
                    <a:ext uri="{9D8B030D-6E8A-4147-A177-3AD203B41FA5}">
                      <a16:colId xmlns:a16="http://schemas.microsoft.com/office/drawing/2014/main" val="1864950849"/>
                    </a:ext>
                  </a:extLst>
                </a:gridCol>
                <a:gridCol w="1632301">
                  <a:extLst>
                    <a:ext uri="{9D8B030D-6E8A-4147-A177-3AD203B41FA5}">
                      <a16:colId xmlns:a16="http://schemas.microsoft.com/office/drawing/2014/main" val="3290931625"/>
                    </a:ext>
                  </a:extLst>
                </a:gridCol>
                <a:gridCol w="1821084">
                  <a:extLst>
                    <a:ext uri="{9D8B030D-6E8A-4147-A177-3AD203B41FA5}">
                      <a16:colId xmlns:a16="http://schemas.microsoft.com/office/drawing/2014/main" val="1617319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With Management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108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Dues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$1130.00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111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Revenue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$216,960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596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Expenses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$196,300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603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766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Income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20,960.00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782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Current Reserve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$ 166,500.00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875674"/>
                  </a:ext>
                </a:extLst>
              </a:tr>
              <a:tr h="33242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697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Total Reserve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$187,460.00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311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019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2A710-0ED0-4C46-9B68-763EF92E5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Options addressing the Reserve Study</a:t>
            </a: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EF783185-43BD-4AA3-8622-980094E5CC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058081"/>
              </p:ext>
            </p:extLst>
          </p:nvPr>
        </p:nvGraphicFramePr>
        <p:xfrm>
          <a:off x="2419865" y="1507624"/>
          <a:ext cx="7523205" cy="4856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07735">
                  <a:extLst>
                    <a:ext uri="{9D8B030D-6E8A-4147-A177-3AD203B41FA5}">
                      <a16:colId xmlns:a16="http://schemas.microsoft.com/office/drawing/2014/main" val="1864950849"/>
                    </a:ext>
                  </a:extLst>
                </a:gridCol>
                <a:gridCol w="2507735">
                  <a:extLst>
                    <a:ext uri="{9D8B030D-6E8A-4147-A177-3AD203B41FA5}">
                      <a16:colId xmlns:a16="http://schemas.microsoft.com/office/drawing/2014/main" val="3290931625"/>
                    </a:ext>
                  </a:extLst>
                </a:gridCol>
                <a:gridCol w="2507735">
                  <a:extLst>
                    <a:ext uri="{9D8B030D-6E8A-4147-A177-3AD203B41FA5}">
                      <a16:colId xmlns:a16="http://schemas.microsoft.com/office/drawing/2014/main" val="1617319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w/out Management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w/ Management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108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Dues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$1375.00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$ 1475.00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111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Revenue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$264,000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596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Expenses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$175,000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18,000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603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766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Income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89,000.00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782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Current Reserve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$ 166,500.00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875674"/>
                  </a:ext>
                </a:extLst>
              </a:tr>
              <a:tr h="33242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697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Total Reserve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$ 255,500.00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311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665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155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15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ACB68-29CF-40A5-AEE9-426E0D84F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8069"/>
            <a:ext cx="10515600" cy="11885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Option 1 </a:t>
            </a:r>
          </a:p>
          <a:p>
            <a:pPr lvl="1"/>
            <a:r>
              <a:rPr lang="en-US" dirty="0"/>
              <a:t>Do Nothing and the dues stay around $900.00 with a one-time assessment for budget overrun and for concrete 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E2CDCC1-792D-4B17-9521-3A0816DB94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723405"/>
              </p:ext>
            </p:extLst>
          </p:nvPr>
        </p:nvGraphicFramePr>
        <p:xfrm>
          <a:off x="1689562" y="1607497"/>
          <a:ext cx="853065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130">
                  <a:extLst>
                    <a:ext uri="{9D8B030D-6E8A-4147-A177-3AD203B41FA5}">
                      <a16:colId xmlns:a16="http://schemas.microsoft.com/office/drawing/2014/main" val="752301350"/>
                    </a:ext>
                  </a:extLst>
                </a:gridCol>
                <a:gridCol w="1706130">
                  <a:extLst>
                    <a:ext uri="{9D8B030D-6E8A-4147-A177-3AD203B41FA5}">
                      <a16:colId xmlns:a16="http://schemas.microsoft.com/office/drawing/2014/main" val="1601678154"/>
                    </a:ext>
                  </a:extLst>
                </a:gridCol>
                <a:gridCol w="1706130">
                  <a:extLst>
                    <a:ext uri="{9D8B030D-6E8A-4147-A177-3AD203B41FA5}">
                      <a16:colId xmlns:a16="http://schemas.microsoft.com/office/drawing/2014/main" val="986025689"/>
                    </a:ext>
                  </a:extLst>
                </a:gridCol>
                <a:gridCol w="1706130">
                  <a:extLst>
                    <a:ext uri="{9D8B030D-6E8A-4147-A177-3AD203B41FA5}">
                      <a16:colId xmlns:a16="http://schemas.microsoft.com/office/drawing/2014/main" val="1776347675"/>
                    </a:ext>
                  </a:extLst>
                </a:gridCol>
                <a:gridCol w="1706130">
                  <a:extLst>
                    <a:ext uri="{9D8B030D-6E8A-4147-A177-3AD203B41FA5}">
                      <a16:colId xmlns:a16="http://schemas.microsoft.com/office/drawing/2014/main" val="5359599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03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HOA Dues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$1365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/>
                        <a:t>$900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321589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7477B35-51E6-4021-BFB7-9A29A8241061}"/>
              </a:ext>
            </a:extLst>
          </p:cNvPr>
          <p:cNvSpPr txBox="1">
            <a:spLocks/>
          </p:cNvSpPr>
          <p:nvPr/>
        </p:nvSpPr>
        <p:spPr>
          <a:xfrm>
            <a:off x="697089" y="2644069"/>
            <a:ext cx="10515600" cy="11885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Option 2 </a:t>
            </a:r>
          </a:p>
          <a:p>
            <a:pPr lvl="1"/>
            <a:r>
              <a:rPr lang="en-US" dirty="0"/>
              <a:t>Address Maintenance Items with and without management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5E106FE-3F1C-4D44-A868-018769DC08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60864"/>
              </p:ext>
            </p:extLst>
          </p:nvPr>
        </p:nvGraphicFramePr>
        <p:xfrm>
          <a:off x="2214910" y="3692886"/>
          <a:ext cx="7479957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4009">
                  <a:extLst>
                    <a:ext uri="{9D8B030D-6E8A-4147-A177-3AD203B41FA5}">
                      <a16:colId xmlns:a16="http://schemas.microsoft.com/office/drawing/2014/main" val="752301350"/>
                    </a:ext>
                  </a:extLst>
                </a:gridCol>
                <a:gridCol w="1169584">
                  <a:extLst>
                    <a:ext uri="{9D8B030D-6E8A-4147-A177-3AD203B41FA5}">
                      <a16:colId xmlns:a16="http://schemas.microsoft.com/office/drawing/2014/main" val="1601678154"/>
                    </a:ext>
                  </a:extLst>
                </a:gridCol>
                <a:gridCol w="1468788">
                  <a:extLst>
                    <a:ext uri="{9D8B030D-6E8A-4147-A177-3AD203B41FA5}">
                      <a16:colId xmlns:a16="http://schemas.microsoft.com/office/drawing/2014/main" val="986025689"/>
                    </a:ext>
                  </a:extLst>
                </a:gridCol>
                <a:gridCol w="1468788">
                  <a:extLst>
                    <a:ext uri="{9D8B030D-6E8A-4147-A177-3AD203B41FA5}">
                      <a16:colId xmlns:a16="http://schemas.microsoft.com/office/drawing/2014/main" val="1776347675"/>
                    </a:ext>
                  </a:extLst>
                </a:gridCol>
                <a:gridCol w="1468788">
                  <a:extLst>
                    <a:ext uri="{9D8B030D-6E8A-4147-A177-3AD203B41FA5}">
                      <a16:colId xmlns:a16="http://schemas.microsoft.com/office/drawing/2014/main" val="5359599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03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HOA Dues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$1490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/>
                        <a:t>$1025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$1025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$1025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32158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15D33E1-D9E6-413D-8ABA-2402345049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023836"/>
              </p:ext>
            </p:extLst>
          </p:nvPr>
        </p:nvGraphicFramePr>
        <p:xfrm>
          <a:off x="2214909" y="4881394"/>
          <a:ext cx="7479957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4009">
                  <a:extLst>
                    <a:ext uri="{9D8B030D-6E8A-4147-A177-3AD203B41FA5}">
                      <a16:colId xmlns:a16="http://schemas.microsoft.com/office/drawing/2014/main" val="752301350"/>
                    </a:ext>
                  </a:extLst>
                </a:gridCol>
                <a:gridCol w="1169584">
                  <a:extLst>
                    <a:ext uri="{9D8B030D-6E8A-4147-A177-3AD203B41FA5}">
                      <a16:colId xmlns:a16="http://schemas.microsoft.com/office/drawing/2014/main" val="1601678154"/>
                    </a:ext>
                  </a:extLst>
                </a:gridCol>
                <a:gridCol w="1468788">
                  <a:extLst>
                    <a:ext uri="{9D8B030D-6E8A-4147-A177-3AD203B41FA5}">
                      <a16:colId xmlns:a16="http://schemas.microsoft.com/office/drawing/2014/main" val="986025689"/>
                    </a:ext>
                  </a:extLst>
                </a:gridCol>
                <a:gridCol w="1468788">
                  <a:extLst>
                    <a:ext uri="{9D8B030D-6E8A-4147-A177-3AD203B41FA5}">
                      <a16:colId xmlns:a16="http://schemas.microsoft.com/office/drawing/2014/main" val="1776347675"/>
                    </a:ext>
                  </a:extLst>
                </a:gridCol>
                <a:gridCol w="1468788">
                  <a:extLst>
                    <a:ext uri="{9D8B030D-6E8A-4147-A177-3AD203B41FA5}">
                      <a16:colId xmlns:a16="http://schemas.microsoft.com/office/drawing/2014/main" val="5359599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03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HOA Dues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$1595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/>
                        <a:t>$1130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$1130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$1130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321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9650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0240E-F440-4DCA-8077-43A3AD30C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03" y="80629"/>
            <a:ext cx="10515600" cy="1325563"/>
          </a:xfrm>
        </p:spPr>
        <p:txBody>
          <a:bodyPr/>
          <a:lstStyle/>
          <a:p>
            <a:r>
              <a:rPr lang="en-US" dirty="0"/>
              <a:t>Option 3 –   Board Suggestion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B71AC7C-6E75-4A80-9EBB-3719CD6E90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5899961"/>
              </p:ext>
            </p:extLst>
          </p:nvPr>
        </p:nvGraphicFramePr>
        <p:xfrm>
          <a:off x="123569" y="3852895"/>
          <a:ext cx="11656541" cy="2770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4447">
                  <a:extLst>
                    <a:ext uri="{9D8B030D-6E8A-4147-A177-3AD203B41FA5}">
                      <a16:colId xmlns:a16="http://schemas.microsoft.com/office/drawing/2014/main" val="1618769165"/>
                    </a:ext>
                  </a:extLst>
                </a:gridCol>
                <a:gridCol w="2298307">
                  <a:extLst>
                    <a:ext uri="{9D8B030D-6E8A-4147-A177-3AD203B41FA5}">
                      <a16:colId xmlns:a16="http://schemas.microsoft.com/office/drawing/2014/main" val="3724435398"/>
                    </a:ext>
                  </a:extLst>
                </a:gridCol>
                <a:gridCol w="1673639">
                  <a:extLst>
                    <a:ext uri="{9D8B030D-6E8A-4147-A177-3AD203B41FA5}">
                      <a16:colId xmlns:a16="http://schemas.microsoft.com/office/drawing/2014/main" val="3067803734"/>
                    </a:ext>
                  </a:extLst>
                </a:gridCol>
                <a:gridCol w="1638280">
                  <a:extLst>
                    <a:ext uri="{9D8B030D-6E8A-4147-A177-3AD203B41FA5}">
                      <a16:colId xmlns:a16="http://schemas.microsoft.com/office/drawing/2014/main" val="2470762997"/>
                    </a:ext>
                  </a:extLst>
                </a:gridCol>
                <a:gridCol w="1405504">
                  <a:extLst>
                    <a:ext uri="{9D8B030D-6E8A-4147-A177-3AD203B41FA5}">
                      <a16:colId xmlns:a16="http://schemas.microsoft.com/office/drawing/2014/main" val="3788547100"/>
                    </a:ext>
                  </a:extLst>
                </a:gridCol>
                <a:gridCol w="1476220">
                  <a:extLst>
                    <a:ext uri="{9D8B030D-6E8A-4147-A177-3AD203B41FA5}">
                      <a16:colId xmlns:a16="http://schemas.microsoft.com/office/drawing/2014/main" val="2345703493"/>
                    </a:ext>
                  </a:extLst>
                </a:gridCol>
                <a:gridCol w="1370144">
                  <a:extLst>
                    <a:ext uri="{9D8B030D-6E8A-4147-A177-3AD203B41FA5}">
                      <a16:colId xmlns:a16="http://schemas.microsoft.com/office/drawing/2014/main" val="1990748481"/>
                    </a:ext>
                  </a:extLst>
                </a:gridCol>
              </a:tblGrid>
              <a:tr h="351616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u="none" strike="noStrike">
                          <a:effectLst/>
                        </a:rPr>
                        <a:t> 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u="none" strike="noStrike">
                          <a:effectLst/>
                        </a:rPr>
                        <a:t>2020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u="none" strike="noStrike">
                          <a:effectLst/>
                        </a:rPr>
                        <a:t>2021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u="none" strike="noStrike" dirty="0">
                          <a:effectLst/>
                        </a:rPr>
                        <a:t>2022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u="none" strike="noStrike">
                          <a:effectLst/>
                        </a:rPr>
                        <a:t>2023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u="none" strike="noStrike">
                          <a:effectLst/>
                        </a:rPr>
                        <a:t>2024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u="none" strike="noStrike" dirty="0">
                          <a:effectLst/>
                        </a:rPr>
                        <a:t>2025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extLst>
                  <a:ext uri="{0D108BD9-81ED-4DB2-BD59-A6C34878D82A}">
                    <a16:rowId xmlns:a16="http://schemas.microsoft.com/office/drawing/2014/main" val="2136028943"/>
                  </a:ext>
                </a:extLst>
              </a:tr>
              <a:tr h="472483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Beginning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 $               145,000.00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 $     166,500.00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 $    151,360.00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 $136,220.00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 $ 144,880.00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 $153,540.00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extLst>
                  <a:ext uri="{0D108BD9-81ED-4DB2-BD59-A6C34878D82A}">
                    <a16:rowId xmlns:a16="http://schemas.microsoft.com/office/drawing/2014/main" val="2689981314"/>
                  </a:ext>
                </a:extLst>
              </a:tr>
              <a:tr h="406555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In Year Reserve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 $                 21,500.00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$      234,860.00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 $      234,860.00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 $  23,660.00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 $   23,660.00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 $  23,660.00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extLst>
                  <a:ext uri="{0D108BD9-81ED-4DB2-BD59-A6C34878D82A}">
                    <a16:rowId xmlns:a16="http://schemas.microsoft.com/office/drawing/2014/main" val="4041163796"/>
                  </a:ext>
                </a:extLst>
              </a:tr>
              <a:tr h="484826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Projected Expense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 $                 18,000.00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$      250,000.00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 $     250,000.00 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 $ 15,000.00      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 $  15,000.00           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 $    15,000.00           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extLst>
                  <a:ext uri="{0D108BD9-81ED-4DB2-BD59-A6C34878D82A}">
                    <a16:rowId xmlns:a16="http://schemas.microsoft.com/office/drawing/2014/main" val="2167823026"/>
                  </a:ext>
                </a:extLst>
              </a:tr>
              <a:tr h="351616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extLst>
                  <a:ext uri="{0D108BD9-81ED-4DB2-BD59-A6C34878D82A}">
                    <a16:rowId xmlns:a16="http://schemas.microsoft.com/office/drawing/2014/main" val="549732001"/>
                  </a:ext>
                </a:extLst>
              </a:tr>
              <a:tr h="351616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Ending Balance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 $               148,500.00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$  151,360.00   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$    136,220.00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$   144,880.00</a:t>
                      </a: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$  153,540.00</a:t>
                      </a:r>
                    </a:p>
                  </a:txBody>
                  <a:tcPr marL="7982" marR="7982" marT="7982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$   162,200.00</a:t>
                      </a:r>
                    </a:p>
                  </a:txBody>
                  <a:tcPr marL="7982" marR="7982" marT="7982" marB="0" anchor="ctr"/>
                </a:tc>
                <a:extLst>
                  <a:ext uri="{0D108BD9-81ED-4DB2-BD59-A6C34878D82A}">
                    <a16:rowId xmlns:a16="http://schemas.microsoft.com/office/drawing/2014/main" val="3672000739"/>
                  </a:ext>
                </a:extLst>
              </a:tr>
              <a:tr h="351616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u="none" strike="noStrike">
                          <a:effectLst/>
                        </a:rPr>
                        <a:t> 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u="none" strike="noStrike">
                          <a:effectLst/>
                        </a:rPr>
                        <a:t> 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u="none" strike="noStrike" dirty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u="none" strike="noStrike">
                          <a:effectLst/>
                        </a:rPr>
                        <a:t> 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u="none" strike="noStrike">
                          <a:effectLst/>
                        </a:rPr>
                        <a:t> 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u="none" strike="noStrike">
                          <a:effectLst/>
                        </a:rPr>
                        <a:t> 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u="none" strike="noStrike" dirty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82" marR="7982" marT="7982" marB="0"/>
                </a:tc>
                <a:extLst>
                  <a:ext uri="{0D108BD9-81ED-4DB2-BD59-A6C34878D82A}">
                    <a16:rowId xmlns:a16="http://schemas.microsoft.com/office/drawing/2014/main" val="3687409846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6C61A699-C712-49AC-9033-5CA32744A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547528"/>
              </p:ext>
            </p:extLst>
          </p:nvPr>
        </p:nvGraphicFramePr>
        <p:xfrm>
          <a:off x="455560" y="1097894"/>
          <a:ext cx="10992558" cy="2468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88904">
                  <a:extLst>
                    <a:ext uri="{9D8B030D-6E8A-4147-A177-3AD203B41FA5}">
                      <a16:colId xmlns:a16="http://schemas.microsoft.com/office/drawing/2014/main" val="1864950849"/>
                    </a:ext>
                  </a:extLst>
                </a:gridCol>
                <a:gridCol w="1956229">
                  <a:extLst>
                    <a:ext uri="{9D8B030D-6E8A-4147-A177-3AD203B41FA5}">
                      <a16:colId xmlns:a16="http://schemas.microsoft.com/office/drawing/2014/main" val="3290931625"/>
                    </a:ext>
                  </a:extLst>
                </a:gridCol>
                <a:gridCol w="2182475">
                  <a:extLst>
                    <a:ext uri="{9D8B030D-6E8A-4147-A177-3AD203B41FA5}">
                      <a16:colId xmlns:a16="http://schemas.microsoft.com/office/drawing/2014/main" val="161731959"/>
                    </a:ext>
                  </a:extLst>
                </a:gridCol>
                <a:gridCol w="2182475">
                  <a:extLst>
                    <a:ext uri="{9D8B030D-6E8A-4147-A177-3AD203B41FA5}">
                      <a16:colId xmlns:a16="http://schemas.microsoft.com/office/drawing/2014/main" val="1615926799"/>
                    </a:ext>
                  </a:extLst>
                </a:gridCol>
                <a:gridCol w="2182475">
                  <a:extLst>
                    <a:ext uri="{9D8B030D-6E8A-4147-A177-3AD203B41FA5}">
                      <a16:colId xmlns:a16="http://schemas.microsoft.com/office/drawing/2014/main" val="148264223"/>
                    </a:ext>
                  </a:extLst>
                </a:gridCol>
              </a:tblGrid>
              <a:tr h="465359">
                <a:tc>
                  <a:txBody>
                    <a:bodyPr/>
                    <a:lstStyle/>
                    <a:p>
                      <a:r>
                        <a:rPr lang="en-US" dirty="0"/>
                        <a:t>With Management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Address Portion of the Reserve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108815"/>
                  </a:ext>
                </a:extLst>
              </a:tr>
              <a:tr h="302181">
                <a:tc>
                  <a:txBody>
                    <a:bodyPr/>
                    <a:lstStyle/>
                    <a:p>
                      <a:r>
                        <a:rPr lang="en-US" dirty="0"/>
                        <a:t>Regular Dues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$1130.00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$2200.00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$ 3330.00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111436"/>
                  </a:ext>
                </a:extLst>
              </a:tr>
              <a:tr h="302181">
                <a:tc>
                  <a:txBody>
                    <a:bodyPr/>
                    <a:lstStyle/>
                    <a:p>
                      <a:r>
                        <a:rPr lang="en-US" dirty="0"/>
                        <a:t>Revenue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$216,960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$2200.00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$ 3330.00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596051"/>
                  </a:ext>
                </a:extLst>
              </a:tr>
              <a:tr h="302181">
                <a:tc>
                  <a:txBody>
                    <a:bodyPr/>
                    <a:lstStyle/>
                    <a:p>
                      <a:r>
                        <a:rPr lang="en-US" dirty="0"/>
                        <a:t>New Expenses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$193,300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$ 1130.00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603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$ 1130.00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766546"/>
                  </a:ext>
                </a:extLst>
              </a:tr>
              <a:tr h="302181">
                <a:tc>
                  <a:txBody>
                    <a:bodyPr/>
                    <a:lstStyle/>
                    <a:p>
                      <a:r>
                        <a:rPr lang="en-US" dirty="0"/>
                        <a:t>Reserves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$23,660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Reserve True 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$211,200.00   Total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$ 234,860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155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427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A2AAA-ACA3-4A05-B37E-C35E15B39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978" y="286103"/>
            <a:ext cx="10515600" cy="1325563"/>
          </a:xfrm>
        </p:spPr>
        <p:txBody>
          <a:bodyPr/>
          <a:lstStyle/>
          <a:p>
            <a:r>
              <a:rPr lang="en-US" dirty="0"/>
              <a:t>Items we would address next year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3B9BA-8104-467D-8DE5-B9BB602A6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8749"/>
            <a:ext cx="10515600" cy="4351338"/>
          </a:xfrm>
        </p:spPr>
        <p:txBody>
          <a:bodyPr/>
          <a:lstStyle/>
          <a:p>
            <a:r>
              <a:rPr lang="en-US" dirty="0"/>
              <a:t>2021 </a:t>
            </a:r>
          </a:p>
          <a:p>
            <a:pPr lvl="1"/>
            <a:r>
              <a:rPr lang="en-US" dirty="0"/>
              <a:t>Railings &amp; Paint the Patio area for ground floor units -  166K</a:t>
            </a:r>
          </a:p>
          <a:p>
            <a:pPr lvl="1"/>
            <a:r>
              <a:rPr lang="en-US" dirty="0"/>
              <a:t>Paint External Doors and all breezeways with no slip paint – 25K </a:t>
            </a:r>
          </a:p>
          <a:p>
            <a:pPr lvl="1"/>
            <a:r>
              <a:rPr lang="en-US" dirty="0"/>
              <a:t>Misc. EFIS – 30K  (items that could lead to more damage)  </a:t>
            </a:r>
          </a:p>
          <a:p>
            <a:pPr lvl="1"/>
            <a:r>
              <a:rPr lang="en-US" dirty="0"/>
              <a:t>Rotted Wood in TV Room  25K</a:t>
            </a:r>
          </a:p>
          <a:p>
            <a:r>
              <a:rPr lang="en-US" dirty="0"/>
              <a:t>2022</a:t>
            </a:r>
          </a:p>
          <a:p>
            <a:pPr lvl="1"/>
            <a:r>
              <a:rPr lang="en-US" dirty="0"/>
              <a:t>Parking Lot 75K </a:t>
            </a:r>
          </a:p>
          <a:p>
            <a:pPr lvl="1"/>
            <a:r>
              <a:rPr lang="en-US" dirty="0"/>
              <a:t>EIFS Repair &amp; Paint  250K </a:t>
            </a:r>
          </a:p>
          <a:p>
            <a:r>
              <a:rPr lang="en-US" dirty="0"/>
              <a:t>2023 </a:t>
            </a:r>
          </a:p>
          <a:p>
            <a:pPr lvl="1"/>
            <a:r>
              <a:rPr lang="en-US" dirty="0"/>
              <a:t>Roof </a:t>
            </a:r>
          </a:p>
          <a:p>
            <a:pPr lvl="1"/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ADFF2A1-188C-43E4-B356-645709EC3F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339199"/>
              </p:ext>
            </p:extLst>
          </p:nvPr>
        </p:nvGraphicFramePr>
        <p:xfrm>
          <a:off x="2043536" y="1386084"/>
          <a:ext cx="853065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130">
                  <a:extLst>
                    <a:ext uri="{9D8B030D-6E8A-4147-A177-3AD203B41FA5}">
                      <a16:colId xmlns:a16="http://schemas.microsoft.com/office/drawing/2014/main" val="752301350"/>
                    </a:ext>
                  </a:extLst>
                </a:gridCol>
                <a:gridCol w="1706130">
                  <a:extLst>
                    <a:ext uri="{9D8B030D-6E8A-4147-A177-3AD203B41FA5}">
                      <a16:colId xmlns:a16="http://schemas.microsoft.com/office/drawing/2014/main" val="1601678154"/>
                    </a:ext>
                  </a:extLst>
                </a:gridCol>
                <a:gridCol w="1706130">
                  <a:extLst>
                    <a:ext uri="{9D8B030D-6E8A-4147-A177-3AD203B41FA5}">
                      <a16:colId xmlns:a16="http://schemas.microsoft.com/office/drawing/2014/main" val="986025689"/>
                    </a:ext>
                  </a:extLst>
                </a:gridCol>
                <a:gridCol w="1706130">
                  <a:extLst>
                    <a:ext uri="{9D8B030D-6E8A-4147-A177-3AD203B41FA5}">
                      <a16:colId xmlns:a16="http://schemas.microsoft.com/office/drawing/2014/main" val="1776347675"/>
                    </a:ext>
                  </a:extLst>
                </a:gridCol>
                <a:gridCol w="1706130">
                  <a:extLst>
                    <a:ext uri="{9D8B030D-6E8A-4147-A177-3AD203B41FA5}">
                      <a16:colId xmlns:a16="http://schemas.microsoft.com/office/drawing/2014/main" val="5359599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03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HOA Dues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$3330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/>
                        <a:t>$3330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$1130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$1130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321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697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FB87D-1EF5-4B61-AAF7-80D3EE72749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81932" y="227061"/>
            <a:ext cx="10515600" cy="1325563"/>
          </a:xfrm>
        </p:spPr>
        <p:txBody>
          <a:bodyPr/>
          <a:lstStyle/>
          <a:p>
            <a:r>
              <a:rPr lang="en-US" dirty="0"/>
              <a:t>Agenda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89970A-7C1A-4427-AE42-6D6B3F2B75FB}"/>
              </a:ext>
            </a:extLst>
          </p:cNvPr>
          <p:cNvSpPr txBox="1"/>
          <p:nvPr/>
        </p:nvSpPr>
        <p:spPr>
          <a:xfrm>
            <a:off x="1203767" y="1720839"/>
            <a:ext cx="716472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b="1" dirty="0"/>
              <a:t>Call To Order</a:t>
            </a:r>
          </a:p>
          <a:p>
            <a:pPr marL="400050" indent="-400050">
              <a:buFont typeface="+mj-lt"/>
              <a:buAutoNum type="romanUcPeriod"/>
            </a:pPr>
            <a:r>
              <a:rPr lang="en-US" b="1" dirty="0"/>
              <a:t>Roll Call </a:t>
            </a:r>
          </a:p>
          <a:p>
            <a:pPr marL="400050" indent="-400050">
              <a:buFont typeface="+mj-lt"/>
              <a:buAutoNum type="romanUcPeriod"/>
            </a:pPr>
            <a:r>
              <a:rPr lang="en-US" b="1" dirty="0"/>
              <a:t>Approval of minutes from last meeting </a:t>
            </a:r>
          </a:p>
          <a:p>
            <a:pPr marL="400050" indent="-400050">
              <a:buFont typeface="+mj-lt"/>
              <a:buAutoNum type="romanUcPeriod"/>
            </a:pPr>
            <a:r>
              <a:rPr lang="en-US" b="1" dirty="0"/>
              <a:t>Year in Review 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dirty="0"/>
              <a:t>Covid-19 Challenges 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dirty="0"/>
              <a:t>BBQ Pit Replacement \ Umbrellas &amp; Chairs</a:t>
            </a:r>
          </a:p>
          <a:p>
            <a:pPr marL="400050" indent="-400050">
              <a:buFont typeface="+mj-lt"/>
              <a:buAutoNum type="romanUcPeriod"/>
            </a:pPr>
            <a:r>
              <a:rPr lang="en-US" b="1" dirty="0"/>
              <a:t>Elevators 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dirty="0"/>
              <a:t>Motor Rework and replacement 204 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dirty="0"/>
              <a:t>Constant Maintenance Issues in 200 </a:t>
            </a:r>
          </a:p>
          <a:p>
            <a:pPr marL="400050" indent="-400050">
              <a:buFont typeface="+mj-lt"/>
              <a:buAutoNum type="romanUcPeriod"/>
            </a:pPr>
            <a:r>
              <a:rPr lang="en-US" b="1" dirty="0"/>
              <a:t>Water issues in TV Room </a:t>
            </a:r>
          </a:p>
          <a:p>
            <a:pPr marL="400050" indent="-400050">
              <a:buFont typeface="+mj-lt"/>
              <a:buAutoNum type="romanUcPeriod"/>
            </a:pPr>
            <a:r>
              <a:rPr lang="en-US" b="1" dirty="0"/>
              <a:t>Gutter Repair</a:t>
            </a:r>
          </a:p>
          <a:p>
            <a:pPr marL="400050" indent="-400050">
              <a:buFont typeface="+mj-lt"/>
              <a:buAutoNum type="romanUcPeriod"/>
            </a:pPr>
            <a:r>
              <a:rPr lang="en-US" b="1" dirty="0"/>
              <a:t>Concrete in Lower Parking Lot </a:t>
            </a:r>
          </a:p>
          <a:p>
            <a:pPr marL="400050" indent="-400050">
              <a:buFont typeface="+mj-lt"/>
              <a:buAutoNum type="romanUcPeriod"/>
            </a:pPr>
            <a:r>
              <a:rPr lang="en-US" b="1" dirty="0"/>
              <a:t>Gravel to reduce wash away </a:t>
            </a:r>
          </a:p>
          <a:p>
            <a:pPr marL="400050" indent="-400050">
              <a:buFont typeface="+mj-lt"/>
              <a:buAutoNum type="romanUcPeriod"/>
            </a:pPr>
            <a:r>
              <a:rPr lang="en-US" b="1" dirty="0"/>
              <a:t>Q-Dock- Q-Docks are here, need to be installed   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1A9E05-8640-42B5-9F66-E9D6FA8B6147}"/>
              </a:ext>
            </a:extLst>
          </p:cNvPr>
          <p:cNvSpPr txBox="1"/>
          <p:nvPr/>
        </p:nvSpPr>
        <p:spPr>
          <a:xfrm>
            <a:off x="6539732" y="889843"/>
            <a:ext cx="716472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 startAt="11"/>
            </a:pPr>
            <a:r>
              <a:rPr lang="en-US" b="1" dirty="0"/>
              <a:t>Financials 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dirty="0"/>
              <a:t>Discussion of Overall Budget 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dirty="0"/>
              <a:t>Summary of costs and impact to reserves </a:t>
            </a:r>
          </a:p>
          <a:p>
            <a:pPr marL="400050" indent="-400050">
              <a:buFont typeface="+mj-lt"/>
              <a:buAutoNum type="romanUcPeriod" startAt="11"/>
            </a:pPr>
            <a:r>
              <a:rPr lang="en-US" b="1" dirty="0"/>
              <a:t>Property Concerns 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dirty="0"/>
              <a:t>Railings 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dirty="0"/>
              <a:t>Paint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dirty="0"/>
              <a:t>Re-skin 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dirty="0"/>
              <a:t>Gutter Review 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dirty="0"/>
              <a:t>Rotted wood in TV Room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dirty="0"/>
              <a:t>Parking Lot </a:t>
            </a:r>
            <a:r>
              <a:rPr lang="en-US" b="1" dirty="0"/>
              <a:t> </a:t>
            </a:r>
          </a:p>
          <a:p>
            <a:pPr marL="400050" indent="-400050">
              <a:buFont typeface="+mj-lt"/>
              <a:buAutoNum type="romanUcPeriod" startAt="11"/>
            </a:pPr>
            <a:r>
              <a:rPr lang="en-US" b="1" dirty="0"/>
              <a:t>Next Years Budget 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dirty="0"/>
              <a:t>Reserve Study 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dirty="0"/>
              <a:t>Proposal of Two Options for next year’s budget 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dirty="0"/>
              <a:t>With Management Company 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dirty="0"/>
              <a:t>Without Management Company 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b="1" dirty="0"/>
              <a:t>Bright Presentation 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b="1" dirty="0"/>
              <a:t>FY-2021 Budget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b="1" dirty="0"/>
              <a:t>All Votes 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b="1" dirty="0"/>
              <a:t>Board Election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4099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0240E-F440-4DCA-8077-43A3AD30C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543" y="294813"/>
            <a:ext cx="10515600" cy="1325563"/>
          </a:xfrm>
        </p:spPr>
        <p:txBody>
          <a:bodyPr/>
          <a:lstStyle/>
          <a:p>
            <a:r>
              <a:rPr lang="en-US" dirty="0"/>
              <a:t>Option 4 –  Same concept with no management </a:t>
            </a: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6C61A699-C712-49AC-9033-5CA32744A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418171"/>
              </p:ext>
            </p:extLst>
          </p:nvPr>
        </p:nvGraphicFramePr>
        <p:xfrm>
          <a:off x="617838" y="2082775"/>
          <a:ext cx="10974441" cy="2468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70787">
                  <a:extLst>
                    <a:ext uri="{9D8B030D-6E8A-4147-A177-3AD203B41FA5}">
                      <a16:colId xmlns:a16="http://schemas.microsoft.com/office/drawing/2014/main" val="1864950849"/>
                    </a:ext>
                  </a:extLst>
                </a:gridCol>
                <a:gridCol w="1956229">
                  <a:extLst>
                    <a:ext uri="{9D8B030D-6E8A-4147-A177-3AD203B41FA5}">
                      <a16:colId xmlns:a16="http://schemas.microsoft.com/office/drawing/2014/main" val="3290931625"/>
                    </a:ext>
                  </a:extLst>
                </a:gridCol>
                <a:gridCol w="2182475">
                  <a:extLst>
                    <a:ext uri="{9D8B030D-6E8A-4147-A177-3AD203B41FA5}">
                      <a16:colId xmlns:a16="http://schemas.microsoft.com/office/drawing/2014/main" val="161731959"/>
                    </a:ext>
                  </a:extLst>
                </a:gridCol>
                <a:gridCol w="2182475">
                  <a:extLst>
                    <a:ext uri="{9D8B030D-6E8A-4147-A177-3AD203B41FA5}">
                      <a16:colId xmlns:a16="http://schemas.microsoft.com/office/drawing/2014/main" val="1615926799"/>
                    </a:ext>
                  </a:extLst>
                </a:gridCol>
                <a:gridCol w="2182475">
                  <a:extLst>
                    <a:ext uri="{9D8B030D-6E8A-4147-A177-3AD203B41FA5}">
                      <a16:colId xmlns:a16="http://schemas.microsoft.com/office/drawing/2014/main" val="148264223"/>
                    </a:ext>
                  </a:extLst>
                </a:gridCol>
              </a:tblGrid>
              <a:tr h="465359">
                <a:tc>
                  <a:txBody>
                    <a:bodyPr/>
                    <a:lstStyle/>
                    <a:p>
                      <a:r>
                        <a:rPr lang="en-US" dirty="0"/>
                        <a:t>With Maintenance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Address Portion of the Reserve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108815"/>
                  </a:ext>
                </a:extLst>
              </a:tr>
              <a:tr h="302181">
                <a:tc>
                  <a:txBody>
                    <a:bodyPr/>
                    <a:lstStyle/>
                    <a:p>
                      <a:r>
                        <a:rPr lang="en-US" sz="2400" dirty="0"/>
                        <a:t>Regular Dues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$1025.00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$2200.00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Q1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$ 3225.00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111436"/>
                  </a:ext>
                </a:extLst>
              </a:tr>
              <a:tr h="302181">
                <a:tc>
                  <a:txBody>
                    <a:bodyPr/>
                    <a:lstStyle/>
                    <a:p>
                      <a:r>
                        <a:rPr lang="en-US" sz="2400" dirty="0"/>
                        <a:t>Revenue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$245,000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$2200.00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Q2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$ 3225.00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596051"/>
                  </a:ext>
                </a:extLst>
              </a:tr>
              <a:tr h="302181">
                <a:tc>
                  <a:txBody>
                    <a:bodyPr/>
                    <a:lstStyle/>
                    <a:p>
                      <a:r>
                        <a:rPr lang="en-US" sz="2400" dirty="0"/>
                        <a:t>New Expenses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$220,500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Q3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$ 1025.00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603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$00.00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Q4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$ 1025.00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766546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FFBD4B79-293D-4A53-9460-234980E9689C}"/>
              </a:ext>
            </a:extLst>
          </p:cNvPr>
          <p:cNvSpPr txBox="1">
            <a:spLocks/>
          </p:cNvSpPr>
          <p:nvPr/>
        </p:nvSpPr>
        <p:spPr>
          <a:xfrm>
            <a:off x="599721" y="434187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Option 5 –  Borrow the Money </a:t>
            </a:r>
          </a:p>
        </p:txBody>
      </p:sp>
    </p:spTree>
    <p:extLst>
      <p:ext uri="{BB962C8B-B14F-4D97-AF65-F5344CB8AC3E}">
        <p14:creationId xmlns:p14="http://schemas.microsoft.com/office/powerpoint/2010/main" val="178407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BCD4B-B51E-4946-82D4-F87F97179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321F3-CCB3-4C84-B9C0-DA4BCD608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Official Communications will be via e-mail and website </a:t>
            </a:r>
          </a:p>
          <a:p>
            <a:pPr lvl="1"/>
            <a:r>
              <a:rPr lang="en-US" dirty="0"/>
              <a:t>Quarterly Communications via e-mail with form up all the time to update changes to email addresses </a:t>
            </a:r>
          </a:p>
          <a:p>
            <a:pPr marL="457200" lvl="1" indent="0">
              <a:buNone/>
            </a:pPr>
            <a:r>
              <a:rPr lang="en-US" dirty="0"/>
              <a:t>Yes 							No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Management Company </a:t>
            </a:r>
          </a:p>
          <a:p>
            <a:pPr lvl="1"/>
            <a:r>
              <a:rPr lang="en-US" dirty="0"/>
              <a:t>Impact to Quarterly dues is roughly $100.00 per Quarter 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Yes								No </a:t>
            </a:r>
          </a:p>
        </p:txBody>
      </p:sp>
    </p:spTree>
    <p:extLst>
      <p:ext uri="{BB962C8B-B14F-4D97-AF65-F5344CB8AC3E}">
        <p14:creationId xmlns:p14="http://schemas.microsoft.com/office/powerpoint/2010/main" val="1599204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BCD4B-B51E-4946-82D4-F87F97179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321F3-CCB3-4C84-B9C0-DA4BCD608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FY – 2021 Budget</a:t>
            </a:r>
          </a:p>
          <a:p>
            <a:pPr lvl="1"/>
            <a:r>
              <a:rPr lang="en-US" dirty="0"/>
              <a:t>Do Nothing </a:t>
            </a:r>
          </a:p>
          <a:p>
            <a:pPr lvl="1"/>
            <a:r>
              <a:rPr lang="en-US" dirty="0"/>
              <a:t>Address Reserve Issue 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Yes 					No </a:t>
            </a:r>
          </a:p>
          <a:p>
            <a:r>
              <a:rPr lang="en-US" dirty="0"/>
              <a:t>Address Reserve Issue </a:t>
            </a:r>
          </a:p>
          <a:p>
            <a:pPr lvl="1"/>
            <a:r>
              <a:rPr lang="en-US" dirty="0"/>
              <a:t>Borrow Money 				Option 1 </a:t>
            </a:r>
          </a:p>
          <a:p>
            <a:pPr lvl="1"/>
            <a:r>
              <a:rPr lang="en-US" dirty="0"/>
              <a:t>Homeowner funded 			Option 2 </a:t>
            </a:r>
          </a:p>
          <a:p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8432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1EDFA-89D4-4DED-83C7-72C71928C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Board Members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535C4-5A60-48D4-80F7-2A04861E9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 Monistere </a:t>
            </a:r>
          </a:p>
          <a:p>
            <a:r>
              <a:rPr lang="en-US" dirty="0"/>
              <a:t>James </a:t>
            </a:r>
            <a:r>
              <a:rPr lang="en-US" dirty="0" err="1"/>
              <a:t>Eidson</a:t>
            </a:r>
            <a:endParaRPr lang="en-US" dirty="0"/>
          </a:p>
          <a:p>
            <a:r>
              <a:rPr lang="en-US" dirty="0"/>
              <a:t>Travis Tidwell</a:t>
            </a:r>
          </a:p>
          <a:p>
            <a:r>
              <a:rPr lang="en-US" dirty="0"/>
              <a:t>Shannon Pate </a:t>
            </a:r>
          </a:p>
          <a:p>
            <a:r>
              <a:rPr lang="en-US" dirty="0"/>
              <a:t>Richard Kinney </a:t>
            </a:r>
          </a:p>
          <a:p>
            <a:r>
              <a:rPr lang="en-US" dirty="0"/>
              <a:t>Brian Zimmerman </a:t>
            </a:r>
          </a:p>
        </p:txBody>
      </p:sp>
    </p:spTree>
    <p:extLst>
      <p:ext uri="{BB962C8B-B14F-4D97-AF65-F5344CB8AC3E}">
        <p14:creationId xmlns:p14="http://schemas.microsoft.com/office/powerpoint/2010/main" val="352655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438BA-B18C-45B9-BF36-A5A366F1B956}"/>
              </a:ext>
            </a:extLst>
          </p:cNvPr>
          <p:cNvSpPr txBox="1">
            <a:spLocks/>
          </p:cNvSpPr>
          <p:nvPr/>
        </p:nvSpPr>
        <p:spPr>
          <a:xfrm>
            <a:off x="593309" y="2609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Year in Review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0958A2-1D12-499A-BC4A-DFD2E244BA08}"/>
              </a:ext>
            </a:extLst>
          </p:cNvPr>
          <p:cNvSpPr txBox="1"/>
          <p:nvPr/>
        </p:nvSpPr>
        <p:spPr>
          <a:xfrm>
            <a:off x="1298223" y="1270757"/>
            <a:ext cx="105156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Challenges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Covid-19 Challenges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Substandard grounds maintenance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Challenges with water intrusion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Challenges with railings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Challenges with docks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Elevators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Motor Rework and replacement 204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Constant Maintenance Issues in 200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516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438BA-B18C-45B9-BF36-A5A366F1B956}"/>
              </a:ext>
            </a:extLst>
          </p:cNvPr>
          <p:cNvSpPr txBox="1">
            <a:spLocks/>
          </p:cNvSpPr>
          <p:nvPr/>
        </p:nvSpPr>
        <p:spPr>
          <a:xfrm>
            <a:off x="593309" y="2609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Year in Review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0958A2-1D12-499A-BC4A-DFD2E244BA08}"/>
              </a:ext>
            </a:extLst>
          </p:cNvPr>
          <p:cNvSpPr txBox="1"/>
          <p:nvPr/>
        </p:nvSpPr>
        <p:spPr>
          <a:xfrm>
            <a:off x="1083091" y="1315913"/>
            <a:ext cx="1051560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On the Bright Side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Concrete was poured and looks amazing  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BBQ Pits replaced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Chairs and Umbrellas added to the pool area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Elevators Repaired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Improvement from last year’s budget 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291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89D5543-B972-4CA2-AC47-6484E47754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372675"/>
              </p:ext>
            </p:extLst>
          </p:nvPr>
        </p:nvGraphicFramePr>
        <p:xfrm>
          <a:off x="393251" y="1807572"/>
          <a:ext cx="562001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3787">
                  <a:extLst>
                    <a:ext uri="{9D8B030D-6E8A-4147-A177-3AD203B41FA5}">
                      <a16:colId xmlns:a16="http://schemas.microsoft.com/office/drawing/2014/main" val="752301350"/>
                    </a:ext>
                  </a:extLst>
                </a:gridCol>
                <a:gridCol w="804217">
                  <a:extLst>
                    <a:ext uri="{9D8B030D-6E8A-4147-A177-3AD203B41FA5}">
                      <a16:colId xmlns:a16="http://schemas.microsoft.com/office/drawing/2014/main" val="1601678154"/>
                    </a:ext>
                  </a:extLst>
                </a:gridCol>
                <a:gridCol w="1124002">
                  <a:extLst>
                    <a:ext uri="{9D8B030D-6E8A-4147-A177-3AD203B41FA5}">
                      <a16:colId xmlns:a16="http://schemas.microsoft.com/office/drawing/2014/main" val="986025689"/>
                    </a:ext>
                  </a:extLst>
                </a:gridCol>
                <a:gridCol w="1124002">
                  <a:extLst>
                    <a:ext uri="{9D8B030D-6E8A-4147-A177-3AD203B41FA5}">
                      <a16:colId xmlns:a16="http://schemas.microsoft.com/office/drawing/2014/main" val="1776347675"/>
                    </a:ext>
                  </a:extLst>
                </a:gridCol>
                <a:gridCol w="1124002">
                  <a:extLst>
                    <a:ext uri="{9D8B030D-6E8A-4147-A177-3AD203B41FA5}">
                      <a16:colId xmlns:a16="http://schemas.microsoft.com/office/drawing/2014/main" val="5359599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Budget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Actual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Favorable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Un-favorable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03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Revenue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172K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175K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321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Expenses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172K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176K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(4K)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628670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85345CF5-83A1-494C-A0B2-8A220572F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435175"/>
              </p:ext>
            </p:extLst>
          </p:nvPr>
        </p:nvGraphicFramePr>
        <p:xfrm>
          <a:off x="393251" y="3845358"/>
          <a:ext cx="562001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1408">
                  <a:extLst>
                    <a:ext uri="{9D8B030D-6E8A-4147-A177-3AD203B41FA5}">
                      <a16:colId xmlns:a16="http://schemas.microsoft.com/office/drawing/2014/main" val="752301350"/>
                    </a:ext>
                  </a:extLst>
                </a:gridCol>
                <a:gridCol w="886596">
                  <a:extLst>
                    <a:ext uri="{9D8B030D-6E8A-4147-A177-3AD203B41FA5}">
                      <a16:colId xmlns:a16="http://schemas.microsoft.com/office/drawing/2014/main" val="1601678154"/>
                    </a:ext>
                  </a:extLst>
                </a:gridCol>
                <a:gridCol w="1124002">
                  <a:extLst>
                    <a:ext uri="{9D8B030D-6E8A-4147-A177-3AD203B41FA5}">
                      <a16:colId xmlns:a16="http://schemas.microsoft.com/office/drawing/2014/main" val="986025689"/>
                    </a:ext>
                  </a:extLst>
                </a:gridCol>
                <a:gridCol w="1124002">
                  <a:extLst>
                    <a:ext uri="{9D8B030D-6E8A-4147-A177-3AD203B41FA5}">
                      <a16:colId xmlns:a16="http://schemas.microsoft.com/office/drawing/2014/main" val="1776347675"/>
                    </a:ext>
                  </a:extLst>
                </a:gridCol>
                <a:gridCol w="1124002">
                  <a:extLst>
                    <a:ext uri="{9D8B030D-6E8A-4147-A177-3AD203B41FA5}">
                      <a16:colId xmlns:a16="http://schemas.microsoft.com/office/drawing/2014/main" val="5359599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of 2019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of 2020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Favorable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Un-favorable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03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Reserve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145K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166.5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21.5K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32158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460D255-7E5B-4B9B-B3A3-66206515FB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3705378"/>
              </p:ext>
            </p:extLst>
          </p:nvPr>
        </p:nvGraphicFramePr>
        <p:xfrm>
          <a:off x="428476" y="5514138"/>
          <a:ext cx="2455682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841">
                  <a:extLst>
                    <a:ext uri="{9D8B030D-6E8A-4147-A177-3AD203B41FA5}">
                      <a16:colId xmlns:a16="http://schemas.microsoft.com/office/drawing/2014/main" val="3403288388"/>
                    </a:ext>
                  </a:extLst>
                </a:gridCol>
                <a:gridCol w="1227841">
                  <a:extLst>
                    <a:ext uri="{9D8B030D-6E8A-4147-A177-3AD203B41FA5}">
                      <a16:colId xmlns:a16="http://schemas.microsoft.com/office/drawing/2014/main" val="36466046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End of Q3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772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effectLst/>
                        </a:rPr>
                        <a:t>Cash  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64K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302474"/>
                  </a:ext>
                </a:extLst>
              </a:tr>
            </a:tbl>
          </a:graphicData>
        </a:graphic>
      </p:graphicFrame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FE1183B1-783F-4CAD-B7A6-993AB9992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490923"/>
              </p:ext>
            </p:extLst>
          </p:nvPr>
        </p:nvGraphicFramePr>
        <p:xfrm>
          <a:off x="6376086" y="1805738"/>
          <a:ext cx="5049795" cy="4597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41898">
                  <a:extLst>
                    <a:ext uri="{9D8B030D-6E8A-4147-A177-3AD203B41FA5}">
                      <a16:colId xmlns:a16="http://schemas.microsoft.com/office/drawing/2014/main" val="1864950849"/>
                    </a:ext>
                  </a:extLst>
                </a:gridCol>
                <a:gridCol w="2507897">
                  <a:extLst>
                    <a:ext uri="{9D8B030D-6E8A-4147-A177-3AD203B41FA5}">
                      <a16:colId xmlns:a16="http://schemas.microsoft.com/office/drawing/2014/main" val="3290931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108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Concrete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18K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111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Elevator Repair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12K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596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BBQ Pits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603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Rails Around Pit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766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Dock Repairs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5K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782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Qdock</a:t>
                      </a:r>
                      <a:r>
                        <a:rPr lang="en-US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875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697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311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665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155910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7A565D49-6451-4134-B159-8A141E282E3E}"/>
              </a:ext>
            </a:extLst>
          </p:cNvPr>
          <p:cNvSpPr txBox="1"/>
          <p:nvPr/>
        </p:nvSpPr>
        <p:spPr>
          <a:xfrm>
            <a:off x="393251" y="1318356"/>
            <a:ext cx="11169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FY- 2020 Income Statement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76CC60-D867-4901-94C1-856C978788E4}"/>
              </a:ext>
            </a:extLst>
          </p:cNvPr>
          <p:cNvSpPr txBox="1"/>
          <p:nvPr/>
        </p:nvSpPr>
        <p:spPr>
          <a:xfrm>
            <a:off x="428476" y="291137"/>
            <a:ext cx="11169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FY- 2020 Income Statement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7094C56-1785-4D8E-9B83-A513DAD2D0F8}"/>
              </a:ext>
            </a:extLst>
          </p:cNvPr>
          <p:cNvSpPr txBox="1"/>
          <p:nvPr/>
        </p:nvSpPr>
        <p:spPr>
          <a:xfrm>
            <a:off x="6313990" y="1318356"/>
            <a:ext cx="553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4. FY- 2020 Expenses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7D7C8EE-2841-449D-A032-E9D7800D776D}"/>
              </a:ext>
            </a:extLst>
          </p:cNvPr>
          <p:cNvSpPr txBox="1"/>
          <p:nvPr/>
        </p:nvSpPr>
        <p:spPr>
          <a:xfrm>
            <a:off x="393251" y="3443468"/>
            <a:ext cx="11169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Reserve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4652A95-4285-47A4-AFA8-239CBDD53DAA}"/>
              </a:ext>
            </a:extLst>
          </p:cNvPr>
          <p:cNvSpPr txBox="1"/>
          <p:nvPr/>
        </p:nvSpPr>
        <p:spPr>
          <a:xfrm>
            <a:off x="393251" y="5081198"/>
            <a:ext cx="11169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Cash on Hand  </a:t>
            </a:r>
          </a:p>
        </p:txBody>
      </p:sp>
    </p:spTree>
    <p:extLst>
      <p:ext uri="{BB962C8B-B14F-4D97-AF65-F5344CB8AC3E}">
        <p14:creationId xmlns:p14="http://schemas.microsoft.com/office/powerpoint/2010/main" val="1462148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321F2-99A9-4F0D-85AA-7A48995B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502"/>
            <a:ext cx="10515600" cy="1325563"/>
          </a:xfrm>
        </p:spPr>
        <p:txBody>
          <a:bodyPr/>
          <a:lstStyle/>
          <a:p>
            <a:r>
              <a:rPr lang="en-US" b="1" dirty="0"/>
              <a:t>Assessments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07E6B-FDF2-4771-A8A8-7B095EA9E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865" y="4315669"/>
            <a:ext cx="10515600" cy="659667"/>
          </a:xfrm>
        </p:spPr>
        <p:txBody>
          <a:bodyPr/>
          <a:lstStyle/>
          <a:p>
            <a:r>
              <a:rPr lang="en-US" dirty="0"/>
              <a:t>Special Assessment for both would be $ 465.91 per Homeowner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AD6C3D8-BB4A-4B78-9ADB-A11E86C24D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808769"/>
              </p:ext>
            </p:extLst>
          </p:nvPr>
        </p:nvGraphicFramePr>
        <p:xfrm>
          <a:off x="683741" y="1167231"/>
          <a:ext cx="4086994" cy="2565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29557">
                  <a:extLst>
                    <a:ext uri="{9D8B030D-6E8A-4147-A177-3AD203B41FA5}">
                      <a16:colId xmlns:a16="http://schemas.microsoft.com/office/drawing/2014/main" val="1864950849"/>
                    </a:ext>
                  </a:extLst>
                </a:gridCol>
                <a:gridCol w="2057437">
                  <a:extLst>
                    <a:ext uri="{9D8B030D-6E8A-4147-A177-3AD203B41FA5}">
                      <a16:colId xmlns:a16="http://schemas.microsoft.com/office/drawing/2014/main" val="3290931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108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Concrete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18K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111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Budget Shortfall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596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742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Total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22K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677323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2C895F5B-B721-45CF-84C0-667DC8EB7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493846"/>
              </p:ext>
            </p:extLst>
          </p:nvPr>
        </p:nvGraphicFramePr>
        <p:xfrm>
          <a:off x="5387546" y="1160428"/>
          <a:ext cx="6582031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811">
                  <a:extLst>
                    <a:ext uri="{9D8B030D-6E8A-4147-A177-3AD203B41FA5}">
                      <a16:colId xmlns:a16="http://schemas.microsoft.com/office/drawing/2014/main" val="752301350"/>
                    </a:ext>
                  </a:extLst>
                </a:gridCol>
                <a:gridCol w="1150002">
                  <a:extLst>
                    <a:ext uri="{9D8B030D-6E8A-4147-A177-3AD203B41FA5}">
                      <a16:colId xmlns:a16="http://schemas.microsoft.com/office/drawing/2014/main" val="1601678154"/>
                    </a:ext>
                  </a:extLst>
                </a:gridCol>
                <a:gridCol w="1494344">
                  <a:extLst>
                    <a:ext uri="{9D8B030D-6E8A-4147-A177-3AD203B41FA5}">
                      <a16:colId xmlns:a16="http://schemas.microsoft.com/office/drawing/2014/main" val="986025689"/>
                    </a:ext>
                  </a:extLst>
                </a:gridCol>
                <a:gridCol w="1138468">
                  <a:extLst>
                    <a:ext uri="{9D8B030D-6E8A-4147-A177-3AD203B41FA5}">
                      <a16:colId xmlns:a16="http://schemas.microsoft.com/office/drawing/2014/main" val="1776347675"/>
                    </a:ext>
                  </a:extLst>
                </a:gridCol>
                <a:gridCol w="1316406">
                  <a:extLst>
                    <a:ext uri="{9D8B030D-6E8A-4147-A177-3AD203B41FA5}">
                      <a16:colId xmlns:a16="http://schemas.microsoft.com/office/drawing/2014/main" val="5359599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of 2019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of 2020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Favorable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Un-favorable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03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Reserve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145K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166.5K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21.5K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321589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F73F141-DCCA-49D3-8234-B1F79BBF7CB2}"/>
              </a:ext>
            </a:extLst>
          </p:cNvPr>
          <p:cNvSpPr txBox="1">
            <a:spLocks/>
          </p:cNvSpPr>
          <p:nvPr/>
        </p:nvSpPr>
        <p:spPr>
          <a:xfrm>
            <a:off x="895865" y="4881839"/>
            <a:ext cx="10515600" cy="6596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Protects the 166.5K currently held in Reserve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122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50DFC-2F0A-48B6-9438-1DE2819F4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Future of </a:t>
            </a:r>
            <a:r>
              <a:rPr lang="en-US" sz="6000" b="1" dirty="0">
                <a:effectLst/>
                <a:latin typeface="Edwardian Script ITC" panose="030303020407070D0804" pitchFamily="66" charset="0"/>
                <a:ea typeface="Times New Roman" panose="02020603050405020304" pitchFamily="18" charset="0"/>
              </a:rPr>
              <a:t>Waterford</a:t>
            </a:r>
            <a:r>
              <a:rPr lang="en-US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94928-F557-4133-8966-01CB7CC60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/>
          <a:lstStyle/>
          <a:p>
            <a:r>
              <a:rPr lang="en-US" dirty="0"/>
              <a:t>We have a unique property, and it will continue to increase in value </a:t>
            </a:r>
          </a:p>
          <a:p>
            <a:r>
              <a:rPr lang="en-US" dirty="0"/>
              <a:t>Many of us Live here</a:t>
            </a:r>
          </a:p>
          <a:p>
            <a:r>
              <a:rPr lang="en-US" dirty="0"/>
              <a:t>Many of us relax here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D7048F-8EAB-46C7-92CA-27A737F4D2AA}"/>
              </a:ext>
            </a:extLst>
          </p:cNvPr>
          <p:cNvSpPr txBox="1"/>
          <p:nvPr/>
        </p:nvSpPr>
        <p:spPr>
          <a:xfrm>
            <a:off x="2777066" y="3563937"/>
            <a:ext cx="6096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6000" b="1" dirty="0">
                <a:latin typeface="Edwardian Script ITC" panose="030303020407070D0804" pitchFamily="66" charset="0"/>
              </a:rPr>
              <a:t>We all want the same thing!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6AFF9F0-6208-424C-A2C4-1FD709B64509}"/>
              </a:ext>
            </a:extLst>
          </p:cNvPr>
          <p:cNvSpPr txBox="1">
            <a:spLocks/>
          </p:cNvSpPr>
          <p:nvPr/>
        </p:nvSpPr>
        <p:spPr>
          <a:xfrm>
            <a:off x="753534" y="4889500"/>
            <a:ext cx="10515600" cy="1603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/>
              <a:t>A beautiful property that we can enjoy </a:t>
            </a:r>
          </a:p>
          <a:p>
            <a:pPr marL="0" indent="0" algn="ctr">
              <a:buNone/>
            </a:pPr>
            <a:r>
              <a:rPr lang="en-US" sz="3200" dirty="0"/>
              <a:t>That increases in value over time. </a:t>
            </a:r>
          </a:p>
        </p:txBody>
      </p:sp>
    </p:spTree>
    <p:extLst>
      <p:ext uri="{BB962C8B-B14F-4D97-AF65-F5344CB8AC3E}">
        <p14:creationId xmlns:p14="http://schemas.microsoft.com/office/powerpoint/2010/main" val="1313386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5468E-DE30-4C09-938B-F77EF2539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we do nothing ???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3C540-A307-4B51-BAEF-DD21DE46F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0982"/>
            <a:ext cx="10515600" cy="4351338"/>
          </a:xfrm>
        </p:spPr>
        <p:txBody>
          <a:bodyPr/>
          <a:lstStyle/>
          <a:p>
            <a:r>
              <a:rPr lang="en-US" dirty="0"/>
              <a:t>Propose a similar budget as last year only raising areas of spend, we know will increase </a:t>
            </a:r>
          </a:p>
          <a:p>
            <a:r>
              <a:rPr lang="en-US" dirty="0"/>
              <a:t>Asses the shortfall in last years budget along with the concrete </a:t>
            </a:r>
          </a:p>
          <a:p>
            <a:r>
              <a:rPr lang="en-US" dirty="0"/>
              <a:t>Achieve small improvements next year as we did this year.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622C33D-5C69-4F38-A764-FCE2EE6351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156219"/>
              </p:ext>
            </p:extLst>
          </p:nvPr>
        </p:nvGraphicFramePr>
        <p:xfrm>
          <a:off x="2018270" y="3746651"/>
          <a:ext cx="6887735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1727">
                  <a:extLst>
                    <a:ext uri="{9D8B030D-6E8A-4147-A177-3AD203B41FA5}">
                      <a16:colId xmlns:a16="http://schemas.microsoft.com/office/drawing/2014/main" val="752301350"/>
                    </a:ext>
                  </a:extLst>
                </a:gridCol>
                <a:gridCol w="1124002">
                  <a:extLst>
                    <a:ext uri="{9D8B030D-6E8A-4147-A177-3AD203B41FA5}">
                      <a16:colId xmlns:a16="http://schemas.microsoft.com/office/drawing/2014/main" val="1601678154"/>
                    </a:ext>
                  </a:extLst>
                </a:gridCol>
                <a:gridCol w="1124002">
                  <a:extLst>
                    <a:ext uri="{9D8B030D-6E8A-4147-A177-3AD203B41FA5}">
                      <a16:colId xmlns:a16="http://schemas.microsoft.com/office/drawing/2014/main" val="986025689"/>
                    </a:ext>
                  </a:extLst>
                </a:gridCol>
                <a:gridCol w="1124002">
                  <a:extLst>
                    <a:ext uri="{9D8B030D-6E8A-4147-A177-3AD203B41FA5}">
                      <a16:colId xmlns:a16="http://schemas.microsoft.com/office/drawing/2014/main" val="1776347675"/>
                    </a:ext>
                  </a:extLst>
                </a:gridCol>
                <a:gridCol w="1124002">
                  <a:extLst>
                    <a:ext uri="{9D8B030D-6E8A-4147-A177-3AD203B41FA5}">
                      <a16:colId xmlns:a16="http://schemas.microsoft.com/office/drawing/2014/main" val="5359599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03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HOA Dues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$1365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/>
                        <a:t>$900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321589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8B354DF-1D3D-4605-90F8-FC4002521D61}"/>
              </a:ext>
            </a:extLst>
          </p:cNvPr>
          <p:cNvSpPr txBox="1">
            <a:spLocks/>
          </p:cNvSpPr>
          <p:nvPr/>
        </p:nvSpPr>
        <p:spPr>
          <a:xfrm>
            <a:off x="608637" y="5150509"/>
            <a:ext cx="10515600" cy="1010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This would still allow 21.5K to go into Reserve and likely there will be an assessment for items that MUST be addressed next year!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7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3A318-E7EF-4A9F-B80B-D5BB2CB87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333" y="209940"/>
            <a:ext cx="10515600" cy="1325563"/>
          </a:xfrm>
        </p:spPr>
        <p:txBody>
          <a:bodyPr/>
          <a:lstStyle/>
          <a:p>
            <a:r>
              <a:rPr lang="en-US" dirty="0"/>
              <a:t>Items Needing Attention 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5E15AAF-447B-45A8-ACDA-BA9039593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002808"/>
              </p:ext>
            </p:extLst>
          </p:nvPr>
        </p:nvGraphicFramePr>
        <p:xfrm>
          <a:off x="2279365" y="1378984"/>
          <a:ext cx="7820224" cy="4942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18077">
                  <a:extLst>
                    <a:ext uri="{9D8B030D-6E8A-4147-A177-3AD203B41FA5}">
                      <a16:colId xmlns:a16="http://schemas.microsoft.com/office/drawing/2014/main" val="1864950849"/>
                    </a:ext>
                  </a:extLst>
                </a:gridCol>
                <a:gridCol w="4202147">
                  <a:extLst>
                    <a:ext uri="{9D8B030D-6E8A-4147-A177-3AD203B41FA5}">
                      <a16:colId xmlns:a16="http://schemas.microsoft.com/office/drawing/2014/main" val="3290931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FY -2021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Need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108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Railings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High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111436"/>
                  </a:ext>
                </a:extLst>
              </a:tr>
              <a:tr h="446705">
                <a:tc>
                  <a:txBody>
                    <a:bodyPr/>
                    <a:lstStyle/>
                    <a:p>
                      <a:r>
                        <a:rPr lang="en-US" sz="2400" dirty="0"/>
                        <a:t>Re-Skin or Paint and Repair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High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596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Concrete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603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TV Room wall replacement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High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766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Paint Walk Areas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High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782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Paint Doors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875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Better Maintenance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High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697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Replace Landscaping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High/Med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311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Steps to Water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High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665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Roof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Low/Med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155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7118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1844</Words>
  <Application>Microsoft Office PowerPoint</Application>
  <PresentationFormat>Widescreen</PresentationFormat>
  <Paragraphs>653</Paragraphs>
  <Slides>23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Cambria</vt:lpstr>
      <vt:lpstr>Edwardian Script ITC</vt:lpstr>
      <vt:lpstr>Times New Roman</vt:lpstr>
      <vt:lpstr>Office Theme</vt:lpstr>
      <vt:lpstr>Waterford  at Smith Lake </vt:lpstr>
      <vt:lpstr>Agenda </vt:lpstr>
      <vt:lpstr>PowerPoint Presentation</vt:lpstr>
      <vt:lpstr>PowerPoint Presentation</vt:lpstr>
      <vt:lpstr>PowerPoint Presentation</vt:lpstr>
      <vt:lpstr>Assessments  </vt:lpstr>
      <vt:lpstr>The Future of Waterford </vt:lpstr>
      <vt:lpstr>If we do nothing ???</vt:lpstr>
      <vt:lpstr>Items Needing Attention  </vt:lpstr>
      <vt:lpstr>Reserve Study Summary </vt:lpstr>
      <vt:lpstr>Reserve Study Summary </vt:lpstr>
      <vt:lpstr>Reserve Study Summary </vt:lpstr>
      <vt:lpstr>PowerPoint Presentation</vt:lpstr>
      <vt:lpstr>What Management Company will handle </vt:lpstr>
      <vt:lpstr>Budget Options addressing normal maintenance issue </vt:lpstr>
      <vt:lpstr>Budget Options addressing the Reserve Study</vt:lpstr>
      <vt:lpstr>PowerPoint Presentation</vt:lpstr>
      <vt:lpstr>Option 3 –   Board Suggestion </vt:lpstr>
      <vt:lpstr>Items we would address next year </vt:lpstr>
      <vt:lpstr>Option 4 –  Same concept with no management </vt:lpstr>
      <vt:lpstr>Voting </vt:lpstr>
      <vt:lpstr>Voting </vt:lpstr>
      <vt:lpstr>Proposed Board Members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 Monistere</dc:creator>
  <cp:lastModifiedBy>Donald Monistere</cp:lastModifiedBy>
  <cp:revision>1</cp:revision>
  <dcterms:created xsi:type="dcterms:W3CDTF">2020-10-26T14:27:57Z</dcterms:created>
  <dcterms:modified xsi:type="dcterms:W3CDTF">2020-11-08T20:22:02Z</dcterms:modified>
</cp:coreProperties>
</file>